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75" r:id="rId2"/>
    <p:sldId id="256" r:id="rId3"/>
    <p:sldId id="277" r:id="rId4"/>
    <p:sldId id="283" r:id="rId5"/>
    <p:sldId id="284" r:id="rId6"/>
    <p:sldId id="280" r:id="rId7"/>
    <p:sldId id="281" r:id="rId8"/>
    <p:sldId id="282" r:id="rId9"/>
    <p:sldId id="286" r:id="rId10"/>
    <p:sldId id="288" r:id="rId11"/>
    <p:sldId id="27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CD"/>
    <a:srgbClr val="FFFFFF"/>
    <a:srgbClr val="03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36"/>
    <p:restoredTop sz="96928"/>
  </p:normalViewPr>
  <p:slideViewPr>
    <p:cSldViewPr snapToObjects="1">
      <p:cViewPr>
        <p:scale>
          <a:sx n="127" d="100"/>
          <a:sy n="127" d="100"/>
        </p:scale>
        <p:origin x="2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5:54.575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 68 24575,'43'84'0,"0"-1"0,1 1 0,-1-1 0,1 9 0,-2-7 0,-8-48 0,-8-94 0,-11-34 0,-10 25 0,-9 5 0,-20-20 0,15 53 0,-13-28 0,15 49 0,-4-4 0,-5-5 0,0 3 0,-6-9 0,0 4 0,1-1 0,3-1 0,-1 7 0,7 0 0,-3 4 0,5 4 0,2 0 0,-2 3 0,5 0 0,-2 2 0,3 0 0,0 0 0,0 0 0,0 0 0,0 0 0,0 0 0,0 0 0,1 0 0,-1 0 0,1 0 0,0 0 0,-1 0 0,2 1 0,1 1 0,1 0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08.628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0 0 24575,'2'15'0,"-1"0"0,-1-4 0,0 5 0,0 14 0,0-3 0,0 16 0,0 16 0,0-2 0,0 9 0,0-7 0,0-13 0,0 40 0,0-33 0,0 33 0,0-25 0,0-12 0,0 16 0,0-25 0,0 5 0,0-8 0,0-12 0,0-4 0,0-10 0,0-4 0,0-3 0,0 0 0,0 0 0,-1-2 0,1 1 0,-2-1 0,2 2 0,0 0 0,0 0 0,0 0 0,0 0 0,0 0 0,0 0 0,0 0 0,0 0 0,0 0 0,0 0 0,0-1 0,0 0 0,0 1 0,0 0 0,0 0 0,0 0 0,0 0 0,0 0 0,0 0 0,0 0 0,0-1 0,0-2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0.473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363 4 24575,'-13'-2'0,"4"1"0,-4 1 0,4 0 0,-5 0 0,6 0 0,-6 0 0,8 0 0,-14 8 0,11-1 0,-8 6 0,1 2 0,4-8 0,-5 13 0,0-6 0,7-1 0,-6 7 0,8-12 0,-2 11 0,0-10 0,3 9 0,0-9 0,1 5 0,3-6 0,0-1 0,3-3 0,0 0 0,0 0 0,0 0 0,0 0 0,7 1 0,-1-3 0,10 3 0,0-1 0,3 2 0,0 0 0,1 1 0,-5-1 0,-1 0 0,-3-1 0,-3-2 0,1 1 0,-4-1 0,2 0 0,-3 0 0,-2-1 0,0 1 0,-2 1 0,0 0 0,0 0 0,0 0 0,0 8 0,0-3 0,-3 6 0,-2-5 0,-1 5 0,-8-3 0,4 3 0,-5-3 0,5-2 0,2 1 0,-2-3 0,4-1 0,-3-2 0,1 0 0,-3-2 0,1-1 0,-1-2 0,1 0 0,-1 0 0,4 0 0,-3 0 0,5 0 0,-2 0 0,0-2 0,2 0 0,-4-4 0,1-1 0,-2 2 0,-1-3 0,1 3 0,2 0 0,1 2 0,3 0 0,2 2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1.760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5 0 24575,'0'28'0,"0"1"0,0 7 0,0-4 0,0 11 0,0 2 0,0-6 0,0 11 0,0-18 0,0 0 0,0-12 0,0-1 0,0-11 0,0 6 0,0-9 0,0 4 0,0-5 0,0 1 0,0-1 0,0-1 0,0 0 0,0 1 0,-2-2 0,2 1 0,-2-1 0,2 2 0,0 0 0,0 0 0,0-2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3.141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 1 24575,'12'0'0,"6"0"0,2 0 0,5 0 0,-1 0 0,-4 0 0,5 0 0,-4 0 0,-5 0 0,4 0 0,-9 0 0,6 0 0,-5 0 0,-1 0 0,-3 0 0,-5 0 0,1 0 0,-1 0 0,1 0 0,0 0 0,0 0 0,0 0 0,0 0 0,0 0 0,0 0 0,0 0 0,0 0 0,0 0 0,0 0 0,-2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4.339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140 1 24575,'0'16'0,"0"-1"0,0 9 0,0 0 0,-4 2 0,1-1 0,-5 5 0,-7-1 0,6-6 0,-6 4 0,8-16 0,-3 8 0,1-4 0,0 1 0,1-2 0,2-4 0,-2 1 0,4-3 0,-1-1 0,3-3 0,-2 2 0,4-2 0,-4 2 0,4-2 0,-4 0 0,4 0 0,-2 0 0,1-2 0,0 1 0,-1-2 0,2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6.207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86 0 24575,'12'0'0,"6"0"0,2 0 0,4 0 0,7 0 0,-9 0 0,13 0 0,-14 0 0,-4 0 0,-7 2 0,-5 7 0,1 8 0,-2 8 0,2 6 0,-5 6 0,7 1 0,-7 6 0,3 0 0,-4 21 0,0-8 0,0 26 0,-15-12 0,0 16 0,-18-6-363,17-33 1,1 1 362,-21 41 0,8-21 0,-1 23-61,6-40 61,-5 25 0,4-24 0,2-8 0,9-13 0,1-9 723,5-7-723,1-5 63,2-4-63,2-3 0,-1 0 0,4-2 0,5 0 0,6-2 0,3 0 0,10 0 0,-5 0 0,14 0 0,-7 0 0,14 0 0,-3 0 0,-1 0 0,5 0 0,-10 0 0,4 0 0,-10 0 0,-2 0 0,-5 0 0,-3 0 0,2 0 0,-7 0 0,1 0 0,-2 0 0,-3 0 0,4 0 0,-1 0 0,-2 0 0,2 0 0,-5 0 0,2 0 0,-3 0 0,-2 1 0,0 0 0,-2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7.910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217 0 24575,'-10'0'0,"-4"0"0,5 0 0,-8 0 0,8 2 0,-9 5 0,-1 12 0,-13 32 0,5 9 0,0 10 0,16-17 0,3-3 0,7-3 0,-8 40 0,8 5 0,-3 1 0,4-20 0,0-8 0,0-29 0,0 29 0,0-26 0,0 6 0,0-13 0,2-8 0,2-4 0,4-5 0,2 3 0,1-6 0,1 6 0,3-5 0,-3 1 0,7-1 0,-4-4 0,5 0 0,-1-2 0,5 0 0,-3-4 0,7 1 0,-7-4 0,2 0 0,-3 0 0,-1 0 0,5-7 0,-2-5 0,12-20 0,-8-2 0,6-13 0,-8-10 0,-6 15 0,-3-30 0,-6 23 0,2-18 0,-1 7 0,-5-11 0,-1 8 0,-4-9 0,-8 14 0,0 16 0,-11-12 0,3 19 0,-6-16 0,4 13 0,-2 1 0,6 12 0,3 1 0,-1 5 0,3 3 0,0 2 0,-1 6 0,5 1 0,-5 2 0,5 2 0,-5 1 0,3 2 0,-1 0 0,-2 0 0,3 0 0,-4 0 0,1 0 0,2 0 0,1 0 0,3 0 0,2 0 0,1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9.305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291 0 24575,'15'0'0,"0"0"0,0 0 0,4 0 0,-8 0 0,8 0 0,-8 0 0,4 0 0,-10 5 0,8 16 0,-11 2 0,6 35 0,-8 0 0,0 30-593,-2-33 1,-3 2 592,-3 0 0,-4 1 0,-4 9 0,-3 1 0,-4-6 0,-3-1 0,-5 4 0,-1-2 0,-12 26-314,15-36 1,0-3 313,-9 9 0,-1 7 0,5-15 0,13-19 0,6-10 1146,7-11-1146,5-4 666,-1-3-666,4 1 0,1-3 0,13 0 0,1-2 0,20 0 0,-8 0 0,15 4 0,-4-3 0,0 6 0,-2-6 0,-6 6 0,-4-7 0,-6 4 0,-5-4 0,-5 0 0,-2 0 0,-1 0 0,-3 0 0,0 0 0,0 0 0,0 0 0,0 0 0,-1 0 0,2 0 0,1 0 0,2 0 0,3 0 0,-1 0 0,-2-2 0,2-1 0,-3 1 0,1-2 0,-1 1 0,-3 1 0,0-1 0,0 2 0,-2-2 0,0 1 0,-2 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21.014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7 1 24575,'0'53'0,"0"18"0,0 2 0,0 14 0,0-30 0,0 24 0,0-30 0,0 17 0,0-10 0,0-23 0,0 7 0,0-25 0,0 2 0,0-8 0,0-4 0,0 0 0,0-3 0,0-1 0,0 1 0,0 0 0,0-1 0,0 1 0,0-1 0,0 1 0,0-1 0,0 4 0,0 0 0,0 8 0,0-4 0,0 4 0,0-1 0,0 2 0,0 3 0,0 5 0,0 2 0,0 9 0,0-3 0,0 3 0,0-9 0,0-7 0,0 5 0,0-12 0,0 5 0,0-10 0,0-3 0,0 0 0,0 0 0,-3-2 0,2-1 0,-2-1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2:52:58.730"/>
    </inkml:context>
    <inkml:brush xml:id="br0">
      <inkml:brushProperty name="width" value="0.3" units="cm"/>
      <inkml:brushProperty name="height" value="0.6" units="cm"/>
      <inkml:brushProperty name="color" value="#009BFF"/>
      <inkml:brushProperty name="tip" value="rectangle"/>
      <inkml:brushProperty name="rasterOp" value="maskPen"/>
    </inkml:brush>
  </inkml:definitions>
  <inkml:trace contextRef="#ctx0" brushRef="#br0">0 1 16383,'40'0'0,"-8"0"0,-26 0 0,6 0 0,8 0 0,-5 0 0,5 0 0,-7 0 0,1 0 0,5 0 0,-5 0 0,3 0 0,-3 0 0,5 0 0,-3 0 0,1 0 0,3 0 0,-5 0 0,5 0 0,0 0 0,-4 0 0,0 0 0,0 0 0,-3 0 0,4 0 0,0 0 0,-3 0 0,3 0 0,-1 0 0,0 0 0,-2 0 0,4 0 0,-4 0 0,2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5:55.931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104 3 24575,'-6'0'0,"1"0"0,1 0 0,-3-3 0,-4 6 0,-2 4 0,-1 0 0,4 7 0,1-6 0,0 3 0,1-1 0,3-2 0,2 6 0,3-6 0,0 11 0,0-4 0,0 5 0,0 4 0,0-3 0,0 3 0,0-5 0,0 1 0,0-5 0,3 0 0,0-5 0,2 1 0,3-1 0,4 2 0,3-3 0,10 4 0,-5-3 0,10 2 0,-5-2 0,5 1 0,0-3 0,-4 3 0,-2-4 0,-4-4 0,-5 0 0,3-3 0,-6 0 0,2 0 0,-3 0 0,-3 0 0,2 0 0,-6 0 0,3 0 0,-3 0 0,0 0 0,0 0 0,0 0 0,-1-1 0,0-1 0,-1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2:53:00.697"/>
    </inkml:context>
    <inkml:brush xml:id="br0">
      <inkml:brushProperty name="width" value="0.3" units="cm"/>
      <inkml:brushProperty name="height" value="0.6" units="cm"/>
      <inkml:brushProperty name="color" value="#009BFF"/>
      <inkml:brushProperty name="tip" value="rectangle"/>
      <inkml:brushProperty name="rasterOp" value="maskPen"/>
    </inkml:brush>
  </inkml:definitions>
  <inkml:trace contextRef="#ctx0" brushRef="#br0">1 0 16383,'63'0'0,"-10"0"0,-6 0 0,-17 0 0,11 0 0,-15 0 0,-5 0 0,-1 0 0,-6 0 0,3 0 0,1 0 0,-1 0 0,-1 0 0,-2 0 0,4 0 0,-4 0 0,3 0 0,-1 0 0,-3 0 0,5 0 0,-3 0 0,1 0 0,0 0 0,0 0 0,1 0 0,-4 0 0,4 0 0,-2 3 0,1-2 0,1 6 0,-2-7 0,-1 4 0,7-1 0,-5-2 0,5 5 0,-6-5 0,-2 2 0,4 0 0,-3-1 0,4 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2:53:03.138"/>
    </inkml:context>
    <inkml:brush xml:id="br0">
      <inkml:brushProperty name="width" value="0.3" units="cm"/>
      <inkml:brushProperty name="height" value="0.6" units="cm"/>
      <inkml:brushProperty name="color" value="#009BFF"/>
      <inkml:brushProperty name="tip" value="rectangle"/>
      <inkml:brushProperty name="rasterOp" value="maskPen"/>
    </inkml:brush>
  </inkml:definitions>
  <inkml:trace contextRef="#ctx0" brushRef="#br0">0 0 16383,'50'0'0,"21"0"0,-23 0 0,7 0 0,23 0 0,-36 0 0,38 0 0,-36 0 0,6 0 0,-3 0 0,-16 0 0,1 0 0,-22 0 0,4 0 0,3 0 0,-4 0 0,8 0 0,-8 0 0,0 0 0,8 0 0,-10 0 0,7 0 0,-3 0 0,-1 0 0,5 0 0,-5 0 0,2 0 0,0 0 0,-1 0 0,0 0 0,2 0 0,-2 0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2:53:31.836"/>
    </inkml:context>
    <inkml:brush xml:id="br0">
      <inkml:brushProperty name="width" value="0.3" units="cm"/>
      <inkml:brushProperty name="height" value="0.6" units="cm"/>
      <inkml:brushProperty name="color" value="#009BFF"/>
      <inkml:brushProperty name="tip" value="rectangle"/>
      <inkml:brushProperty name="rasterOp" value="maskPen"/>
    </inkml:brush>
  </inkml:definitions>
  <inkml:trace contextRef="#ctx0" brushRef="#br0">87 0 16383,'47'0'0,"-9"0"0,-24 0 0,-3 0 0,9 0 0,-6 0 0,6 0 0,-6 0 0,-1 0 0,4 0 0,-2 0 0,3 0 0,-4 0 0,1 0 0,1 0 0,0 0 0,-1 0 0,1 0 0,-2 0 0,5 0 0,-5 0 0,7 0 0,-10 0 0,7 0 0,4 0 0,-8 0 0,11 0 0,-1 0 0,-6 0 0,8 0 0,-14 0 0,2 0 0,3 0 0,-4 0 0,8 0 0,-7 0 0,2 0 0,0 0 0,-23 28 0,12-16 0,-25 26 0,15-23 0,-3 1 0,1 2 0,1-3 0,3 1 0,-4 0 0,4-3 0,-3 2 0,2 0 0,1 0 0,0 1 0,2-1 0,-1 1 0,2 0 0,0-1 0,0 4 0,-1-6 0,0 6 0,-1-6 0,2 1 0,0 6 0,0-4 0,0 2 0,0 1 0,0-7 0,0 5 0,-10-4 0,-3-5 0,-5-1 0,2-7 0,1 0 0,-1 0 0,0 0 0,-3 0 0,7 0 0,-11 0 0,10 0 0,-5 0 0,-1 0 0,6 0 0,-6 0 0,5 0 0,0 0 0,-5 0 0,4 0 0,-3 0 0,2 0 0,2 0 0,-4 0 0,4 0 0,-4 0 0,1 0 0,4 0 0,-5 0 0,4 0 0,-3 0 0,1 0 0,1 2 0,-1 0 0,1 0 0,0 0 0,-1-2 0,1 1 0,6 16 0,2-3 0,7 7 0,0-3 0,0-10 0,0 12 0,0-4 0,0-2 0,0 5 0,0-6 0,0 4 0,0 2 0,0-8 0,0 12 0,0-10 0,0 10 0,0-8 0,0 0 0,0 3 0,0-2 0,0 0 0,0 4 0,0-9 0,0 6 0,0-1 0,0-3 0,3 9 0,-3-6 0,2-1 0,-2 3 0,0-7 0,0 7 0,0-2 0,12-5 0,1-2 0,6-8 0,-3-1 0,0 0 0,-1 0 0,5 0 0,0 0 0,-1 0 0,0 0 0,-4 0 0,3 0 0,2 0 0,-3 0 0,2 0 0,-7 0 0,3 0 0,4 0 0,1 0 0,-4 0 0,2 0 0,-6 0 0,7 0 0,-3 0 0,-2 0 0,5 0 0,-7 0 0,5 0 0,0 0 0,-5 0 0,6 0 0,-3 0 0,1 0 0,0 0 0,-2 0 0,2 0 0,1 0 0,-3 0 0,2 3 0,-1-1 0,-1 1 0,-3 13 0,-5 7 0,-4 10 0,-2 9 0,0-10 0,0 11 0,0-11 0,0 4 0,0-10 0,0-2 0,0-5 0,0 1 0,0-5 0,0 4 0,0-8 0,0 9 0,0-6 0,0 5 0,0-5 0,0 3 0,0-2 0,0 1 0,0-1 0,0 1 0,0-1 0,-23-11 0,11-2 0,-17-8 0,17 1 0,0 5 0,-9-5 0,7 4 0,-8-1 0,9 2 0,-3 0 0,-3 0 0,5 0 0,-3 0 0,2 0 0,2 0 0,-9 0 0,10 0 0,-5 0 0,-2 0 0,7 0 0,-7 0 0,3 0 0,4 0 0,-9 0 0,1 0 0,3 0 0,-6 0 0,12 0 0,-7 0 0,0 0 0,2 0 0,-2-2 0,4 1 0,-1-3 0,-2 4 0,3-2 0,-2 0 0,2 1 0,-1 0 0,-1-1 0,1 0 0,-1 0 0,2-2 0,-3 4 0,2-4 0,-1 4 0,1-2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01:00:10.085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</inkml:brush>
  </inkml:definitions>
  <inkml:trace contextRef="#ctx0" brushRef="#br0">0 0 16383,'72'0'0,"-3"0"0,-30 0 0,22 0 0,-21 0 0,23 0 0,-26 0 0,33 0 0,-19 0 0,11 0 0,-28 0 0,3 0 0,-3 0 0,-1 0 0,-5 0 0,-2 0 0,-4 0 0,5 0 0,5 0 0,-9 0 0,8 0 0,-8 0 0,-1 0 0,-1 0 0,-5 0 0,-4 0 0,6 0 0,-5 0 0,5 0 0,0 0 0,-6 0 0,2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01:01:27.5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69 24575,'16'0'0,"-4"0"0,4 0 0,-4 0 0,0 0 0,0 0 0,-5 3 0,5 2 0,-7 2 0,9 1 0,-12 0 0,8-1 0,-9 5 0,6-7 0,-3 5 0,0-6 0,3 4 0,-3-1 0,3 0 0,1 5 0,-1-4 0,-2 7 0,2-2 0,-7-1 0,4 3 0,-1-6 0,-2 6 0,2-6 0,-3 2 0,0-4 0,0 1 0,0-1 0,0 0 0,0 1 0,0-1 0,0 0 0,0 1 0,0-1 0,4-3 0,-3 3 0,2-3 0,0 3 0,-2 1 0,5-4 0,-1-1 0,2-6 0,0-1 0,1-8 0,3 0 0,7-5 0,-1 0 0,4 0 0,0 0 0,1 0 0,5-1 0,0 0 0,0 0 0,0 1 0,0-1 0,0 0 0,-1 0 0,1 4 0,0-3 0,0 7 0,-5-6 0,4 6 0,-9-2 0,4 4 0,-8 0 0,2 4 0,-3-3 0,1 2 0,-2-2 0,0 3 0,-2-3 0,2 6 0,-4-2 0,1 3 0,-4-3 0,-1 2 0,-3-2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5:57.089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0 1 24575,'0'26'0,"0"7"0,0 5 0,0 14 0,0 9 0,0 1 0,0-6 0,0 0 0,0-8 0,0-1 0,0-3 0,0-14 0,0 1 0,0-6 0,0-1 0,0-11 0,0 1 0,0-10 0,0 3 0,0 0 0,0-2 0,0 2 0,0-3 0,0 0 0,0 0 0,0 0 0,0 0 0,0 0 0,0-1 0,0 1 0,0 0 0,0 0 0,3 7 0,0-3 0,0 11 0,0-8 0,-1 4 0,-1-7 0,1-1 0,-2-3 0,0 0 0,0 0 0,0-2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5:57.972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 0 24575,'12'0'0,"1"0"0,11 0 0,2 0 0,11 0 0,-10 0 0,30 0 0,-32 0 0,32 0 0,-23 0 0,10 0 0,-6 0 0,-1 0 0,-7 0 0,-4 0 0,-8 0 0,-1 0 0,-11 0 0,4 0 0,-6 0 0,-1 0 0,1 0 0,-2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5:59.104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175 59 24575,'-9'-2'0,"0"0"0,2 2 0,-4 0 0,-5 0 0,1 0 0,-3 0 0,6 0 0,-2 0 0,3 0 0,1 0 0,-1 0 0,3 1 0,3 2 0,1 4 0,3 0 0,-3 4 0,3 3 0,-4 2 0,4 8 0,-2 2 0,3-1 0,0 5 0,0-5 0,0 1 0,0-2 0,0 0 0,0-3 0,3 3 0,3-8 0,8 4 0,2-13 0,16 11 0,-5-12 0,16 2 0,2-4 0,-5-4 0,10 0 0,-12 0 0,7-8 0,-5-6 0,-8-3 0,-5-2 0,-6 2 0,-5 4 0,-2-7 0,-5-6 0,-1-2 0,-4-14 0,0 9 0,-4-3 0,-4 5 0,-4-5 0,-3 8 0,-2-2 0,2 14 0,5 5 0,-1 4 0,0 2 0,0 3 0,-13 0 0,-1 2 0,-5 0 0,-9 0 0,2 0 0,-11 3 0,6 2 0,6 3 0,8-2 0,8 0 0,4 0 0,5-3 0,3-2 0,1-1 0,1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01.478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137 1 24575,'-2'45'0,"0"12"0,2 33-1011,0-39 0,0 1 1011,0 11 0,0-2 0,0 27 96,0-35 1,0-2-97,0 14 441,0 15-441,0-18 0,0-22 0,0-9 1019,0-16-1019,0-1 369,0-4-369,0-3 0,0 2 0,0-4 0,0 2 0,0 0 0,0 1 0,0 6 0,0 2 0,0-1 0,0 8 0,0-6 0,0 4 0,0-7 0,0-3 0,0-4 0,0 0 0,0-3 0,0 0 0,0-3 0,0-4 0,0-8 0,0-4 0,0-10 0,0-7 0,0 0 0,0-11 0,0 5 0,0-6 0,4 0 0,0 5 0,4 3 0,0 5 0,0 1 0,-1 4 0,-3 6 0,1 5 0,-2 5 0,4-3 0,-1 2 0,0 2 0,2 1 0,0 1 0,2 2 0,18-12 0,-9 9 0,18-7 0,-11 12 0,5-4 0,-1 6 0,-4-3 0,3 4 0,-8 0 0,3 0 0,-9 0 0,3 0 0,-6 0 0,2 3 0,-6-1 0,-1 3 0,-3-1 0,3 5 0,-2-1 0,2 8 0,-4-1 0,0 10 0,-3 0 0,0 6 0,0 6 0,-3-5 0,-5 5 0,-4-7 0,-3 1 0,1-5 0,-3-5 0,4-6 0,-7 2 0,-1-6 0,-1 5 0,-7-7 0,3 1 0,-4-3 0,-7 1 0,5-3 0,-5 2 0,7-6 0,-1 2 0,-8-3 0,11 0 0,-5 0 0,14 0 0,-1 0 0,5 0 0,0-2 0,8 1 0,-3-3 0,5 3 0,-2-3 0,3 4 0,2-2 0,0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02.923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227 105 24575,'8'0'0,"-2"0"0,4 0 0,-2 0 0,0 0 0,5 0 0,-7-2 0,5 2 0,-9-4 0,5 2 0,-6-6 0,6 0 0,-7 1 0,3-7 0,-3 5 0,0-5 0,0 3 0,-2 3 0,0 1 0,-9 2 0,-2 3 0,-11-1 0,-2 3 0,-4 0 0,-1 0 0,1 3 0,-1 5 0,4 7 0,2 0 0,4 3 0,8-6 0,-2 3 0,8 0 0,1 1 0,3 2 0,3-2 0,0 3 0,0 0 0,0 1 0,0-1 0,0 0 0,6 1 0,1-1 0,12 7 0,-6-8 0,10 9 0,-7-14 0,6 8 0,3-9 0,2 5 0,9-8 0,-3-1 0,9-4 0,-15-4 0,9 0 0,-16 0 0,13 0 0,-11-3 0,6-3 0,-13-1 0,4-2 0,-8 3 0,4 3 0,-5-2 0,1 5 0,-4-3 0,0 3 0,-3 0 0,0 0 0,-2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04.431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 1 24575,'0'8'0,"-1"4"0,1 9 0,0 4 0,0 1 0,0 4 0,0-10 0,0 1 0,0-3 0,0-9 0,0 4 0,0-1 0,0-4 0,0 6 0,0-10 0,0 6 0,0-5 0,0 2 0,0 0 0,0 1 0,0 6 0,0-2 0,0 6 0,0-7 0,0 4 0,3-5 0,-1-2 0,1-1 0,0-3 0,-2 0 0,1-4 0,-2-8 0,0-5 0,0-7 0,0 1 0,0 0 0,3-5 0,1 3 0,0-3 0,4 0 0,-5 7 0,6-2 0,-4 5 0,0 5 0,1-5 0,-1 6 0,0-2 0,0-1 0,0 1 0,3-1 0,4 0 0,9-2 0,4-1 0,1 2 0,3 1 0,-3 4 0,0 3 0,-2-2 0,-5 5 0,-3-2 0,-5 3 0,-1 0 0,-5 0 0,2 0 0,-5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07.036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158 21 24575,'21'-3'0,"5"-1"0,-5 0 0,3-2 0,-9 5 0,3-1 0,-2 2 0,3 0 0,10 0 0,-7 0 0,19 0 0,-22 0 0,13 5 0,-23 5 0,5 3 0,-4 5 0,2-3 0,2 10 0,-4 0 0,2 12 0,-4 0 0,1 8 0,0 6 0,-4-5 0,0 12 0,-5-13 0,0 0 0,-8-4 0,-1-3 0,-12 1 0,3-2 0,-6-4 0,-1 0 0,-9 15 0,3-15 0,-20 23 0,24-30 0,-21 17 0,15-17 0,-3 4 0,-4-4 0,6 0 0,5-8 0,3 0 0,6-11 0,5 2 0,3-5 0,3-2 0,4-2 0,-2 0 0,3 0 0,0 0 0,0 0 0,2-2 0,1 0 0,1-4 0,0-2 0,0-2 0,0-1 0,0-3 0,0-2 0,3-3 0,8-2 0,10-1 0,3-2 0,3 4 0,-6 3 0,-2 4 0,-3 3 0,-2 2 0,-6 5 0,-1 0 0,0 3 0,-3 0 0,3 0 0,-3 0 0,3 0 0,1 0 0,3 0 0,3 3 0,1 4 0,19 15 0,-4 0 0,12 11 0,-7-7 0,4 1 0,-3 3 0,3-3 0,-11-4 0,-2-4 0,-11-7 0,0 0 0,-5-2 0,1-2 0,-3 2 0,13 5 0,-5 3 0,18 8 0,-5 2 0,7 4 0,-1 3 0,7 2 0,-5-5 0,-1-1 0,-13-12 0,-7-3 0,-6-8 0,-2-1 0,-2-2 0,-3-1 0,-1-2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E8B9-81F1-424D-AE77-F968A2DCD636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34806-D19D-A540-9B0B-614DC5FE6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5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39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6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06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53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1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84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96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03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69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B806-273C-2A44-990F-6D361A305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2831-FD0F-9446-BE3D-A4838047E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03E9F-F5CF-5146-AB3E-3AC78D117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9F00-95C3-E345-9A68-6806DD4786C7}" type="datetime1">
              <a:rPr lang="de-DE" smtClean="0"/>
              <a:t>20.10.21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FA8A3-8DAE-BF42-91FB-3D07C2CE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6EBAA-9D5A-0B42-B0B5-0C9D251E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57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5BE49-20F2-F84B-8119-63BB77C6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05E0B-C610-DB49-A185-24E7C3EC2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703DF-1BE7-1A41-A0EA-67D37ED0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8CF17-46D6-4746-9F83-62838F7FFA9E}" type="datetime1">
              <a:rPr lang="de-DE" smtClean="0"/>
              <a:t>20.10.21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4C795-0A1C-B64C-94EB-C5F16B80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3F201-E985-F344-97FC-D4EFA0DA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0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0F0BDD-6CC1-9545-B6DD-C394460F7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D61AE-4017-B645-A4E6-0FEB2D4AC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B4309-4C0E-E64D-9488-EAF3ADDE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669D5-C56A-D444-8228-920498C21CB5}" type="datetime1">
              <a:rPr lang="de-DE" smtClean="0"/>
              <a:t>20.10.21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D13DF-B409-564E-84E2-1AAB41653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03EFC-B100-604F-9C7C-A7C5F084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7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B072-974D-E041-80E5-63E66371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26BD-F1D6-184E-ABDB-44B40411B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C029A-7EBF-8646-98C9-13F1CF22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11E0-3F60-484C-B31C-C335BE773633}" type="datetime1">
              <a:rPr lang="de-DE" smtClean="0"/>
              <a:t>20.10.21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5F8F3-0BB4-A041-8772-114A73C7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B7673-C561-D843-A1EF-31B62C77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2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BAEBC-9D86-484D-82B4-60DE3C9E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BC4E2-7C23-6943-B9C7-186E9C4C5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387AF-209D-054B-AA9F-9C87303BE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F0BE-8C02-7A46-B8F9-9A1A359A3221}" type="datetime1">
              <a:rPr lang="de-DE" smtClean="0"/>
              <a:t>20.10.21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A71E3-24FA-624A-83F1-329C9316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095AD-56EF-BB42-A30D-7474759F4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81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09C6-ECE4-C744-A3CB-1F061E9C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2D9D0-7E0D-BE4C-88A7-2C22861F7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5F1AB-F99B-F34E-A77D-33C87F556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E9834-34FB-634C-BD62-FDE5BA0C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5EAB-06EA-2B41-8799-9D715C6BB5C9}" type="datetime1">
              <a:rPr lang="de-DE" smtClean="0"/>
              <a:t>20.10.21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4613A-22BF-B140-8C42-006DB0B2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15B9F6-6059-5B41-A68A-A67C99B8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8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D7197-0EE2-A342-B5CD-547DCB81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3A180-9DC0-B64F-888A-AFA6C6EF4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E6241-6D71-4243-8A5E-651640355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76DB3-9D12-A042-B8A1-D30C1F8C4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7BCB5-6D7D-3348-AC25-E623634A6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B7A8C6-C9B6-A54D-8B75-DCCB610CD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43E9-79E3-0343-886E-B54191E8154C}" type="datetime1">
              <a:rPr lang="de-DE" smtClean="0"/>
              <a:t>20.10.21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98A7FE-7F17-AC4F-839C-6F4D5362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317801-B467-E545-B085-3D3D7E3D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8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8C621-AEAC-AD42-8CCE-13B08183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DB016D-E282-E640-9C92-B6251DCC6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FDF0-7FAD-B74F-9C14-35E95702474C}" type="datetime1">
              <a:rPr lang="de-DE" smtClean="0"/>
              <a:t>20.10.21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DB0AB-AEA3-1446-BC96-4EF18A79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0A4FB-7D4F-8249-BFF1-DFDEB87BC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0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4DA33E-0A63-C746-A744-46C41D971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08E2-633C-6F4C-B416-7B24EADBD5D5}" type="datetime1">
              <a:rPr lang="de-DE" smtClean="0"/>
              <a:t>20.10.21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2E01F-9F4E-3049-9259-443BC5EA1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C11A4-CEE1-4642-ABC0-C040FD55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4352" y="6356350"/>
            <a:ext cx="2743200" cy="365125"/>
          </a:xfrm>
        </p:spPr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7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87BD-F29A-374B-9234-F9F31FD2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1665D-1029-094F-9884-32A259E5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0633D-0122-B041-A85A-7924137A9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9E1E6-DBEF-E54E-A93E-6E3A7193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823F-BF39-4B48-92AC-7573D6900421}" type="datetime1">
              <a:rPr lang="de-DE" smtClean="0"/>
              <a:t>20.10.21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5A4F3-15B8-5948-8831-3CF884B02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DE4C2-5F3B-A74B-8653-02417379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82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E74F6-1025-5E44-AEE3-A25A5C07B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3AA300-9699-B146-92B3-43FEB29EF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199DF-3794-9A4E-8DFD-FF5662F5F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CFE4F8-DA2E-7A40-AF86-4F8ACCA94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3BCCA-5C2C-1E48-9D3E-EC5297EB8560}" type="datetime1">
              <a:rPr lang="de-DE" smtClean="0"/>
              <a:t>20.10.21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CEAD3-6493-E34F-87B9-1EF7CF91A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5AFD3-A240-B642-A617-2BEF1E7B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47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C978EC-9907-6E4C-A668-EC9E906DC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42C08-3D8F-EE44-AD04-E6C4E62AD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5358F-05A0-BC46-AE44-EADDC46D2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DE09A-B1E7-BF49-A4A8-79F389F3B4B8}" type="datetime1">
              <a:rPr lang="de-DE" smtClean="0"/>
              <a:t>20.10.21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78A00-85E6-BE4A-86D2-B297BF564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9717F-D07F-9948-BA45-D728523E7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435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D00CA07-45C7-8142-9F4D-3A07AD48DFA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2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9" Type="http://schemas.openxmlformats.org/officeDocument/2006/relationships/image" Target="../media/image21.png"/><Relationship Id="rId21" Type="http://schemas.openxmlformats.org/officeDocument/2006/relationships/image" Target="../media/image12.png"/><Relationship Id="rId34" Type="http://schemas.openxmlformats.org/officeDocument/2006/relationships/customXml" Target="../ink/ink15.xml"/><Relationship Id="rId42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6" Type="http://schemas.openxmlformats.org/officeDocument/2006/relationships/customXml" Target="../ink/ink6.xml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7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37" Type="http://schemas.openxmlformats.org/officeDocument/2006/relationships/image" Target="../media/image20.png"/><Relationship Id="rId40" Type="http://schemas.openxmlformats.org/officeDocument/2006/relationships/customXml" Target="../ink/ink18.xml"/><Relationship Id="rId45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customXml" Target="../ink/ink12.xml"/><Relationship Id="rId36" Type="http://schemas.openxmlformats.org/officeDocument/2006/relationships/customXml" Target="../ink/ink16.xml"/><Relationship Id="rId10" Type="http://schemas.openxmlformats.org/officeDocument/2006/relationships/customXml" Target="../ink/ink3.xml"/><Relationship Id="rId19" Type="http://schemas.openxmlformats.org/officeDocument/2006/relationships/image" Target="../media/image11.png"/><Relationship Id="rId31" Type="http://schemas.openxmlformats.org/officeDocument/2006/relationships/image" Target="../media/image17.png"/><Relationship Id="rId44" Type="http://schemas.openxmlformats.org/officeDocument/2006/relationships/image" Target="../media/image25.png"/><Relationship Id="rId4" Type="http://schemas.openxmlformats.org/officeDocument/2006/relationships/image" Target="../media/image3.jpeg"/><Relationship Id="rId9" Type="http://schemas.openxmlformats.org/officeDocument/2006/relationships/image" Target="../media/image6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15.png"/><Relationship Id="rId30" Type="http://schemas.openxmlformats.org/officeDocument/2006/relationships/customXml" Target="../ink/ink13.xml"/><Relationship Id="rId35" Type="http://schemas.openxmlformats.org/officeDocument/2006/relationships/image" Target="../media/image19.png"/><Relationship Id="rId43" Type="http://schemas.openxmlformats.org/officeDocument/2006/relationships/image" Target="../media/image24.png"/><Relationship Id="rId8" Type="http://schemas.openxmlformats.org/officeDocument/2006/relationships/customXml" Target="../ink/ink2.xml"/><Relationship Id="rId3" Type="http://schemas.microsoft.com/office/2007/relationships/hdphoto" Target="../media/hdphoto1.wdp"/><Relationship Id="rId12" Type="http://schemas.openxmlformats.org/officeDocument/2006/relationships/customXml" Target="../ink/ink4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33" Type="http://schemas.openxmlformats.org/officeDocument/2006/relationships/image" Target="../media/image18.png"/><Relationship Id="rId38" Type="http://schemas.openxmlformats.org/officeDocument/2006/relationships/customXml" Target="../ink/ink17.xml"/><Relationship Id="rId20" Type="http://schemas.openxmlformats.org/officeDocument/2006/relationships/customXml" Target="../ink/ink8.xml"/><Relationship Id="rId41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.xml"/><Relationship Id="rId5" Type="http://schemas.openxmlformats.org/officeDocument/2006/relationships/image" Target="../media/image49.jpeg"/><Relationship Id="rId4" Type="http://schemas.openxmlformats.org/officeDocument/2006/relationships/image" Target="../media/image48.emf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customXml" Target="../ink/ink22.xml"/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12" Type="http://schemas.openxmlformats.org/officeDocument/2006/relationships/image" Target="../media/image3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2.png"/><Relationship Id="rId5" Type="http://schemas.openxmlformats.org/officeDocument/2006/relationships/customXml" Target="../ink/ink19.xml"/><Relationship Id="rId15" Type="http://schemas.openxmlformats.org/officeDocument/2006/relationships/image" Target="../media/image33.png"/><Relationship Id="rId10" Type="http://schemas.openxmlformats.org/officeDocument/2006/relationships/customXml" Target="../ink/ink21.xml"/><Relationship Id="rId4" Type="http://schemas.openxmlformats.org/officeDocument/2006/relationships/image" Target="../media/image29.emf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emf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0A47958-DCF4-2943-AB15-A2B5EE34B457}"/>
              </a:ext>
            </a:extLst>
          </p:cNvPr>
          <p:cNvSpPr/>
          <p:nvPr/>
        </p:nvSpPr>
        <p:spPr>
          <a:xfrm>
            <a:off x="-155772" y="-315416"/>
            <a:ext cx="12588476" cy="741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0DDB5-AF07-8B40-8216-25DA3B2969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5266">
            <a:off x="1325651" y="2586199"/>
            <a:ext cx="9894637" cy="127875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F98C007-6150-194C-B545-F054AA1CC534}"/>
              </a:ext>
            </a:extLst>
          </p:cNvPr>
          <p:cNvGrpSpPr/>
          <p:nvPr/>
        </p:nvGrpSpPr>
        <p:grpSpPr>
          <a:xfrm>
            <a:off x="5174625" y="103859"/>
            <a:ext cx="3568190" cy="2492896"/>
            <a:chOff x="839416" y="4365104"/>
            <a:chExt cx="3568190" cy="24928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6" name="Picture 5" descr="Person holding out hand">
              <a:extLst>
                <a:ext uri="{FF2B5EF4-FFF2-40B4-BE49-F238E27FC236}">
                  <a16:creationId xmlns:a16="http://schemas.microsoft.com/office/drawing/2014/main" id="{B9970FE2-D806-C04D-8F92-24FC5D5D5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0948" y="4581128"/>
              <a:ext cx="3336658" cy="227687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BD25EB-C588-8E45-9590-BEF2AA1B4FC0}"/>
                </a:ext>
              </a:extLst>
            </p:cNvPr>
            <p:cNvSpPr txBox="1"/>
            <p:nvPr/>
          </p:nvSpPr>
          <p:spPr>
            <a:xfrm rot="21431304">
              <a:off x="839416" y="4365104"/>
              <a:ext cx="309379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b="1" dirty="0">
                  <a:solidFill>
                    <a:srgbClr val="FF0000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Welcome!</a:t>
              </a:r>
            </a:p>
          </p:txBody>
        </p:sp>
      </p:grpSp>
      <p:pic>
        <p:nvPicPr>
          <p:cNvPr id="1028" name="Picture 4" descr="Clippy | The Microsoft Agent Wiki | Fandom">
            <a:extLst>
              <a:ext uri="{FF2B5EF4-FFF2-40B4-BE49-F238E27FC236}">
                <a16:creationId xmlns:a16="http://schemas.microsoft.com/office/drawing/2014/main" id="{75830BA2-57B3-814F-B0E4-85BBF272F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9665" y="5024490"/>
            <a:ext cx="1317887" cy="164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xplosion 1 8">
            <a:extLst>
              <a:ext uri="{FF2B5EF4-FFF2-40B4-BE49-F238E27FC236}">
                <a16:creationId xmlns:a16="http://schemas.microsoft.com/office/drawing/2014/main" id="{45C8BF2F-7B3E-B346-B247-27FCC94AE2F0}"/>
              </a:ext>
            </a:extLst>
          </p:cNvPr>
          <p:cNvSpPr/>
          <p:nvPr/>
        </p:nvSpPr>
        <p:spPr>
          <a:xfrm>
            <a:off x="6910996" y="4212181"/>
            <a:ext cx="3638669" cy="2042031"/>
          </a:xfrm>
          <a:prstGeom prst="irregularSeal1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dO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yOu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NeEd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HeLp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ThAt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BC1CE3-5CB2-6043-88C4-0B35B552566C}"/>
              </a:ext>
            </a:extLst>
          </p:cNvPr>
          <p:cNvCxnSpPr/>
          <p:nvPr/>
        </p:nvCxnSpPr>
        <p:spPr>
          <a:xfrm>
            <a:off x="9840416" y="5589240"/>
            <a:ext cx="1152128" cy="25892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78B6018-FF0E-AC41-A242-B9612E6C6F70}"/>
              </a:ext>
            </a:extLst>
          </p:cNvPr>
          <p:cNvGrpSpPr/>
          <p:nvPr/>
        </p:nvGrpSpPr>
        <p:grpSpPr>
          <a:xfrm>
            <a:off x="3685649" y="3905457"/>
            <a:ext cx="3814920" cy="703080"/>
            <a:chOff x="3665528" y="3860743"/>
            <a:chExt cx="3814920" cy="7030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5C03BFA-83F2-DF4A-972D-AD33A2787464}"/>
                </a:ext>
              </a:extLst>
            </p:cNvPr>
            <p:cNvGrpSpPr/>
            <p:nvPr/>
          </p:nvGrpSpPr>
          <p:grpSpPr>
            <a:xfrm>
              <a:off x="3665528" y="3867943"/>
              <a:ext cx="1564920" cy="405720"/>
              <a:chOff x="3665528" y="3867943"/>
              <a:chExt cx="1564920" cy="405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F0DE8FA3-7B5A-4844-8D1C-0F7AED503BD1}"/>
                      </a:ext>
                    </a:extLst>
                  </p14:cNvPr>
                  <p14:cNvContentPartPr/>
                  <p14:nvPr/>
                </p14:nvContentPartPr>
                <p14:xfrm>
                  <a:off x="3665528" y="3939583"/>
                  <a:ext cx="122400" cy="22176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F0DE8FA3-7B5A-4844-8D1C-0F7AED503BD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1488" y="3925543"/>
                    <a:ext cx="150480" cy="24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264B747D-0C17-8F46-9874-ED0BB842351C}"/>
                      </a:ext>
                    </a:extLst>
                  </p14:cNvPr>
                  <p14:cNvContentPartPr/>
                  <p14:nvPr/>
                </p14:nvContentPartPr>
                <p14:xfrm>
                  <a:off x="3862808" y="4011583"/>
                  <a:ext cx="144720" cy="1522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264B747D-0C17-8F46-9874-ED0BB842351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848768" y="3997543"/>
                    <a:ext cx="172800" cy="18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54EDEAD7-F564-0C48-A71D-010C558FCE79}"/>
                      </a:ext>
                    </a:extLst>
                  </p14:cNvPr>
                  <p14:cNvContentPartPr/>
                  <p14:nvPr/>
                </p14:nvContentPartPr>
                <p14:xfrm>
                  <a:off x="4084568" y="3874063"/>
                  <a:ext cx="6480" cy="297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54EDEAD7-F564-0C48-A71D-010C558FCE79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070168" y="3860023"/>
                    <a:ext cx="34560" cy="32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FE77EAFD-D698-324D-8BA8-65A53BECD925}"/>
                      </a:ext>
                    </a:extLst>
                  </p14:cNvPr>
                  <p14:cNvContentPartPr/>
                  <p14:nvPr/>
                </p14:nvContentPartPr>
                <p14:xfrm>
                  <a:off x="4002128" y="4082863"/>
                  <a:ext cx="199440" cy="3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FE77EAFD-D698-324D-8BA8-65A53BECD925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8088" y="4068463"/>
                    <a:ext cx="227520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B8C6CB2-A4A5-814B-9CB0-927FA8242251}"/>
                      </a:ext>
                    </a:extLst>
                  </p14:cNvPr>
                  <p14:cNvContentPartPr/>
                  <p14:nvPr/>
                </p14:nvContentPartPr>
                <p14:xfrm>
                  <a:off x="4342688" y="3963343"/>
                  <a:ext cx="192240" cy="15912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B8C6CB2-A4A5-814B-9CB0-927FA8242251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328648" y="3949303"/>
                    <a:ext cx="220680" cy="18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3F758241-E131-E54D-AB18-D1771F5BC820}"/>
                      </a:ext>
                    </a:extLst>
                  </p14:cNvPr>
                  <p14:cNvContentPartPr/>
                  <p14:nvPr/>
                </p14:nvContentPartPr>
                <p14:xfrm>
                  <a:off x="4591448" y="3867943"/>
                  <a:ext cx="217440" cy="40572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3F758241-E131-E54D-AB18-D1771F5BC82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577408" y="3853903"/>
                    <a:ext cx="245520" cy="43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C10C8130-CFD9-1249-A8A7-63C20B520F7B}"/>
                      </a:ext>
                    </a:extLst>
                  </p14:cNvPr>
                  <p14:cNvContentPartPr/>
                  <p14:nvPr/>
                </p14:nvContentPartPr>
                <p14:xfrm>
                  <a:off x="4834448" y="4058743"/>
                  <a:ext cx="195480" cy="15912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C10C8130-CFD9-1249-A8A7-63C20B520F7B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820048" y="4044703"/>
                    <a:ext cx="223560" cy="18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95DC2088-F302-F14E-A062-7767DDA4B0AA}"/>
                      </a:ext>
                    </a:extLst>
                  </p14:cNvPr>
                  <p14:cNvContentPartPr/>
                  <p14:nvPr/>
                </p14:nvContentPartPr>
                <p14:xfrm>
                  <a:off x="5104448" y="4060183"/>
                  <a:ext cx="126000" cy="13788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95DC2088-F302-F14E-A062-7767DDA4B0A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090408" y="4046143"/>
                    <a:ext cx="154440" cy="165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E9B82D2-4912-8E45-A11B-408F3442CA39}"/>
                </a:ext>
              </a:extLst>
            </p:cNvPr>
            <p:cNvGrpSpPr/>
            <p:nvPr/>
          </p:nvGrpSpPr>
          <p:grpSpPr>
            <a:xfrm>
              <a:off x="5511248" y="3860743"/>
              <a:ext cx="1969200" cy="703080"/>
              <a:chOff x="5511248" y="3860743"/>
              <a:chExt cx="1969200" cy="703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53EBDAC1-042B-2442-9CAE-524365EED852}"/>
                      </a:ext>
                    </a:extLst>
                  </p14:cNvPr>
                  <p14:cNvContentPartPr/>
                  <p14:nvPr/>
                </p14:nvContentPartPr>
                <p14:xfrm>
                  <a:off x="5511248" y="3889543"/>
                  <a:ext cx="349560" cy="52128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53EBDAC1-042B-2442-9CAE-524365EED852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497208" y="3875503"/>
                    <a:ext cx="377640" cy="54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48BC5655-A94B-0B40-839B-018D4C821140}"/>
                      </a:ext>
                    </a:extLst>
                  </p14:cNvPr>
                  <p14:cNvContentPartPr/>
                  <p14:nvPr/>
                </p14:nvContentPartPr>
                <p14:xfrm>
                  <a:off x="5952248" y="3911863"/>
                  <a:ext cx="1440" cy="4089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48BC5655-A94B-0B40-839B-018D4C82114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5938208" y="3897823"/>
                    <a:ext cx="29880" cy="43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0E25B97F-751E-DA4A-83CF-58D89C208065}"/>
                      </a:ext>
                    </a:extLst>
                  </p14:cNvPr>
                  <p14:cNvContentPartPr/>
                  <p14:nvPr/>
                </p14:nvContentPartPr>
                <p14:xfrm>
                  <a:off x="6122168" y="3870823"/>
                  <a:ext cx="130680" cy="1695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0E25B97F-751E-DA4A-83CF-58D89C20806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6108128" y="3856783"/>
                    <a:ext cx="15912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6CAAE9D5-F14E-304A-8165-68B3D0B5A6A2}"/>
                      </a:ext>
                    </a:extLst>
                  </p14:cNvPr>
                  <p14:cNvContentPartPr/>
                  <p14:nvPr/>
                </p14:nvContentPartPr>
                <p14:xfrm>
                  <a:off x="6315848" y="3860743"/>
                  <a:ext cx="1800" cy="1756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6CAAE9D5-F14E-304A-8165-68B3D0B5A6A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6301808" y="3846343"/>
                    <a:ext cx="298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3DB6FC0C-780C-554F-9282-B16AD1F82BA4}"/>
                      </a:ext>
                    </a:extLst>
                  </p14:cNvPr>
                  <p14:cNvContentPartPr/>
                  <p14:nvPr/>
                </p14:nvContentPartPr>
                <p14:xfrm>
                  <a:off x="6257888" y="3944623"/>
                  <a:ext cx="114840" cy="36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3DB6FC0C-780C-554F-9282-B16AD1F82BA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6243848" y="3930583"/>
                    <a:ext cx="142920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77957001-5D66-A94C-8556-92E5C5C3F3FB}"/>
                      </a:ext>
                    </a:extLst>
                  </p14:cNvPr>
                  <p14:cNvContentPartPr/>
                  <p14:nvPr/>
                </p14:nvContentPartPr>
                <p14:xfrm>
                  <a:off x="6414128" y="4260703"/>
                  <a:ext cx="50760" cy="14220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77957001-5D66-A94C-8556-92E5C5C3F3F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6400088" y="4246663"/>
                    <a:ext cx="78840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A1E935F1-9CDA-B847-B664-D6256DD77EAF}"/>
                      </a:ext>
                    </a:extLst>
                  </p14:cNvPr>
                  <p14:cNvContentPartPr/>
                  <p14:nvPr/>
                </p14:nvContentPartPr>
                <p14:xfrm>
                  <a:off x="6645968" y="3992863"/>
                  <a:ext cx="204480" cy="49356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A1E935F1-9CDA-B847-B664-D6256DD77EAF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6631928" y="3978463"/>
                    <a:ext cx="232920" cy="52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96715311-348E-B449-B441-6B482E42FEE0}"/>
                      </a:ext>
                    </a:extLst>
                  </p14:cNvPr>
                  <p14:cNvContentPartPr/>
                  <p14:nvPr/>
                </p14:nvContentPartPr>
                <p14:xfrm>
                  <a:off x="6932888" y="4043263"/>
                  <a:ext cx="194040" cy="42228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96715311-348E-B449-B441-6B482E42FEE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6918848" y="4028863"/>
                    <a:ext cx="222120" cy="45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77E9176E-DB10-124C-941C-5F714263F6A0}"/>
                      </a:ext>
                    </a:extLst>
                  </p14:cNvPr>
                  <p14:cNvContentPartPr/>
                  <p14:nvPr/>
                </p14:nvContentPartPr>
                <p14:xfrm>
                  <a:off x="7126928" y="4080343"/>
                  <a:ext cx="173520" cy="48348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77E9176E-DB10-124C-941C-5F714263F6A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7112888" y="4066303"/>
                    <a:ext cx="201960" cy="51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A5AC7280-6D86-8044-8AD5-C57B588E393C}"/>
                      </a:ext>
                    </a:extLst>
                  </p14:cNvPr>
                  <p14:cNvContentPartPr/>
                  <p14:nvPr/>
                </p14:nvContentPartPr>
                <p14:xfrm>
                  <a:off x="7477928" y="4122463"/>
                  <a:ext cx="2520" cy="4125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A5AC7280-6D86-8044-8AD5-C57B588E393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7463888" y="4108423"/>
                    <a:ext cx="30960" cy="441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ED3773F-6947-D749-83A4-522AC6BAA114}"/>
              </a:ext>
            </a:extLst>
          </p:cNvPr>
          <p:cNvSpPr txBox="1"/>
          <p:nvPr/>
        </p:nvSpPr>
        <p:spPr>
          <a:xfrm>
            <a:off x="-167584" y="5275229"/>
            <a:ext cx="683367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Anna, </a:t>
            </a:r>
            <a:r>
              <a:rPr lang="en-US" sz="2400" dirty="0" err="1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Dauren</a:t>
            </a:r>
            <a:r>
              <a:rPr lang="en-US" sz="2400" dirty="0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,  </a:t>
            </a:r>
            <a:r>
              <a:rPr lang="en-US" sz="2400" dirty="0" err="1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aTHENA</a:t>
            </a:r>
            <a:r>
              <a:rPr lang="en-US" sz="2400" dirty="0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Himangshu</a:t>
            </a:r>
            <a:r>
              <a:rPr lang="en-US" sz="2400" dirty="0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,    m0ritz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49C7222-3907-AD48-BFF8-7A6235E96510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631" y="-34914"/>
            <a:ext cx="11991183" cy="258089"/>
          </a:xfrm>
          <a:prstGeom prst="rect">
            <a:avLst/>
          </a:prstGeom>
        </p:spPr>
      </p:pic>
      <p:pic>
        <p:nvPicPr>
          <p:cNvPr id="50" name="Picture 49" descr="Hombre con ropa tradicional dando ánimos con dos manos">
            <a:extLst>
              <a:ext uri="{FF2B5EF4-FFF2-40B4-BE49-F238E27FC236}">
                <a16:creationId xmlns:a16="http://schemas.microsoft.com/office/drawing/2014/main" id="{8F075746-329D-5245-BE5B-24F4AB7B8293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31" y="5440919"/>
            <a:ext cx="1915521" cy="4543037"/>
          </a:xfrm>
          <a:prstGeom prst="rect">
            <a:avLst/>
          </a:prstGeom>
        </p:spPr>
      </p:pic>
      <p:pic>
        <p:nvPicPr>
          <p:cNvPr id="58" name="Picture 57" descr="Young businessman thumbs up">
            <a:extLst>
              <a:ext uri="{FF2B5EF4-FFF2-40B4-BE49-F238E27FC236}">
                <a16:creationId xmlns:a16="http://schemas.microsoft.com/office/drawing/2014/main" id="{A8A5E190-C7C1-9B4B-B740-DD2EC56F28B4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7861" y="5182619"/>
            <a:ext cx="2458554" cy="4580022"/>
          </a:xfrm>
          <a:prstGeom prst="rect">
            <a:avLst/>
          </a:prstGeom>
        </p:spPr>
      </p:pic>
      <p:pic>
        <p:nvPicPr>
          <p:cNvPr id="52" name="Picture 51" descr="Businesswoman arms raised">
            <a:extLst>
              <a:ext uri="{FF2B5EF4-FFF2-40B4-BE49-F238E27FC236}">
                <a16:creationId xmlns:a16="http://schemas.microsoft.com/office/drawing/2014/main" id="{5B2BFA4A-8F70-C04C-BFD9-A01C6B02D19B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936699" y="-1949889"/>
            <a:ext cx="2180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33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0490F87-F9C2-6545-AB23-37E23C8A48DA}"/>
              </a:ext>
            </a:extLst>
          </p:cNvPr>
          <p:cNvSpPr/>
          <p:nvPr/>
        </p:nvSpPr>
        <p:spPr>
          <a:xfrm>
            <a:off x="263352" y="5898557"/>
            <a:ext cx="1584176" cy="770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297517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D0E8BD88-B65B-ED46-BBFC-4DC6FA0B63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26" r="6069" b="5098"/>
          <a:stretch/>
        </p:blipFill>
        <p:spPr>
          <a:xfrm>
            <a:off x="682871" y="1625040"/>
            <a:ext cx="4318889" cy="5010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FCD969-20AA-E34C-8142-B68A66A05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7" y="1625039"/>
            <a:ext cx="5203239" cy="152628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2AF7847-06A8-C547-859E-A4822CE23ABC}"/>
              </a:ext>
            </a:extLst>
          </p:cNvPr>
          <p:cNvGrpSpPr/>
          <p:nvPr/>
        </p:nvGrpSpPr>
        <p:grpSpPr>
          <a:xfrm>
            <a:off x="6528059" y="3429000"/>
            <a:ext cx="5203227" cy="2926815"/>
            <a:chOff x="6528059" y="3429000"/>
            <a:chExt cx="5203227" cy="292681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D86FB3-9942-5443-BC2E-036C39426BD0}"/>
                </a:ext>
              </a:extLst>
            </p:cNvPr>
            <p:cNvGrpSpPr/>
            <p:nvPr/>
          </p:nvGrpSpPr>
          <p:grpSpPr>
            <a:xfrm>
              <a:off x="6528059" y="3429000"/>
              <a:ext cx="5203227" cy="2926815"/>
              <a:chOff x="6528059" y="3429000"/>
              <a:chExt cx="5203227" cy="2926815"/>
            </a:xfrm>
          </p:grpSpPr>
          <p:pic>
            <p:nvPicPr>
              <p:cNvPr id="1026" name="Picture 2" descr="But It&amp;#39;s Honest Work | Know Your Meme">
                <a:extLst>
                  <a:ext uri="{FF2B5EF4-FFF2-40B4-BE49-F238E27FC236}">
                    <a16:creationId xmlns:a16="http://schemas.microsoft.com/office/drawing/2014/main" id="{B2EDC55A-8BA6-9443-B9D5-3BB331E2B2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8059" y="3429000"/>
                <a:ext cx="5203227" cy="29268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9798F4A-D727-2C48-ABE4-A3351A1E158F}"/>
                  </a:ext>
                </a:extLst>
              </p:cNvPr>
              <p:cNvSpPr/>
              <p:nvPr/>
            </p:nvSpPr>
            <p:spPr>
              <a:xfrm>
                <a:off x="8025899" y="5577660"/>
                <a:ext cx="1103767" cy="34015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>
                    <a:latin typeface="Comic Sans MS" panose="030F0902030302020204" pitchFamily="66" charset="0"/>
                  </a:rPr>
                  <a:t>Std.Dev</a:t>
                </a:r>
                <a:r>
                  <a:rPr lang="en-US" b="1" dirty="0">
                    <a:latin typeface="Comic Sans MS" panose="030F0902030302020204" pitchFamily="66" charset="0"/>
                  </a:rPr>
                  <a:t>.</a:t>
                </a:r>
              </a:p>
            </p:txBody>
          </p:sp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171356B-9EE5-1848-893A-AE7508A28471}"/>
                    </a:ext>
                  </a:extLst>
                </p14:cNvPr>
                <p14:cNvContentPartPr/>
                <p14:nvPr/>
              </p14:nvContentPartPr>
              <p14:xfrm>
                <a:off x="8301694" y="5966855"/>
                <a:ext cx="38808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171356B-9EE5-1848-893A-AE7508A2847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47694" y="5858855"/>
                  <a:ext cx="495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2931181-4158-1E42-ABE4-E292D8B2BB26}"/>
                    </a:ext>
                  </a:extLst>
                </p14:cNvPr>
                <p14:cNvContentPartPr/>
                <p14:nvPr/>
              </p14:nvContentPartPr>
              <p14:xfrm>
                <a:off x="8403759" y="5888043"/>
                <a:ext cx="298800" cy="137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2931181-4158-1E42-ABE4-E292D8B2BB2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86119" y="5870403"/>
                  <a:ext cx="33444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CEA3C1B-1653-B84D-B035-43155896E364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E2F699-1420-D245-8C58-A06DE7A7CABC}"/>
                </a:ext>
              </a:extLst>
            </p:cNvPr>
            <p:cNvSpPr txBox="1"/>
            <p:nvPr/>
          </p:nvSpPr>
          <p:spPr>
            <a:xfrm>
              <a:off x="460713" y="1147906"/>
              <a:ext cx="4445128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Effects: Region Level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FAF203-18F9-484D-BC78-C432A5F08B01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10A59B-3898-8648-BFA2-FE24DAF05A4B}"/>
              </a:ext>
            </a:extLst>
          </p:cNvPr>
          <p:cNvGrpSpPr/>
          <p:nvPr/>
        </p:nvGrpSpPr>
        <p:grpSpPr>
          <a:xfrm>
            <a:off x="6518635" y="1144210"/>
            <a:ext cx="5209425" cy="373028"/>
            <a:chOff x="6518635" y="1144210"/>
            <a:chExt cx="5209425" cy="37302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E78656-9474-3D4C-8E7A-98864F2DB865}"/>
                </a:ext>
              </a:extLst>
            </p:cNvPr>
            <p:cNvSpPr txBox="1"/>
            <p:nvPr/>
          </p:nvSpPr>
          <p:spPr>
            <a:xfrm>
              <a:off x="6518635" y="1144210"/>
              <a:ext cx="393537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Effects: Summary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9BE717B-EE51-A646-97DB-DCE8BB3D1017}"/>
                </a:ext>
              </a:extLst>
            </p:cNvPr>
            <p:cNvCxnSpPr>
              <a:cxnSpLocks/>
            </p:cNvCxnSpPr>
            <p:nvPr/>
          </p:nvCxnSpPr>
          <p:spPr>
            <a:xfrm>
              <a:off x="6518635" y="1517238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920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94064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985FFC-9E59-6F4F-9F75-C95E2250FD53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64DE45-F31F-F34E-BAC6-E015E30D4D60}"/>
                </a:ext>
              </a:extLst>
            </p:cNvPr>
            <p:cNvSpPr txBox="1"/>
            <p:nvPr/>
          </p:nvSpPr>
          <p:spPr>
            <a:xfrm>
              <a:off x="460713" y="1147906"/>
              <a:ext cx="112691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Subtitle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5F55A1-178F-204B-8122-0D25726930AE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0091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9E79-5F35-7E4E-853A-E0D3A9F5C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94" y="1196182"/>
            <a:ext cx="9594812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Methadone Prices on the Black Market Across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C494D-854A-C54C-A5AE-27D3E43393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IDS702 Team Project Group Yellow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CDC5C-02CF-3F40-801E-F1FE2B06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0B0B4A-6F3A-9F4B-A708-85A28F48E867}"/>
              </a:ext>
            </a:extLst>
          </p:cNvPr>
          <p:cNvSpPr/>
          <p:nvPr/>
        </p:nvSpPr>
        <p:spPr>
          <a:xfrm>
            <a:off x="11568608" y="6356350"/>
            <a:ext cx="438944" cy="313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C1F947E-5210-C448-97EC-92A6AE3AE005}"/>
              </a:ext>
            </a:extLst>
          </p:cNvPr>
          <p:cNvSpPr txBox="1">
            <a:spLocks/>
          </p:cNvSpPr>
          <p:nvPr/>
        </p:nvSpPr>
        <p:spPr>
          <a:xfrm>
            <a:off x="1524000" y="982450"/>
            <a:ext cx="9144000" cy="427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(just kidding)</a:t>
            </a:r>
          </a:p>
        </p:txBody>
      </p:sp>
    </p:spTree>
    <p:extLst>
      <p:ext uri="{BB962C8B-B14F-4D97-AF65-F5344CB8AC3E}">
        <p14:creationId xmlns:p14="http://schemas.microsoft.com/office/powerpoint/2010/main" val="3005639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5638415C-7E49-1042-A297-277C0399FC47}"/>
              </a:ext>
            </a:extLst>
          </p:cNvPr>
          <p:cNvSpPr/>
          <p:nvPr/>
        </p:nvSpPr>
        <p:spPr>
          <a:xfrm>
            <a:off x="263352" y="5898557"/>
            <a:ext cx="1584176" cy="770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553997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Data &amp; Modeling Process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509D5D4-49FF-244A-9DA4-586568366BEB}"/>
              </a:ext>
            </a:extLst>
          </p:cNvPr>
          <p:cNvSpPr txBox="1"/>
          <p:nvPr/>
        </p:nvSpPr>
        <p:spPr>
          <a:xfrm>
            <a:off x="460713" y="1774793"/>
            <a:ext cx="514510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StreetRx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Crowdsourced data on diverted prescription drugs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Unreliable data inputs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6D7CAEC-B469-DB48-812E-BE40B6664892}"/>
              </a:ext>
            </a:extLst>
          </p:cNvPr>
          <p:cNvGrpSpPr/>
          <p:nvPr/>
        </p:nvGrpSpPr>
        <p:grpSpPr>
          <a:xfrm>
            <a:off x="1401526" y="3073148"/>
            <a:ext cx="3292475" cy="3292475"/>
            <a:chOff x="1648557" y="2480376"/>
            <a:chExt cx="3875974" cy="3875974"/>
          </a:xfrm>
        </p:grpSpPr>
        <p:pic>
          <p:nvPicPr>
            <p:cNvPr id="32" name="Picture 31" descr="A picture containing indoor, computer&#10;&#10;Description automatically generated">
              <a:extLst>
                <a:ext uri="{FF2B5EF4-FFF2-40B4-BE49-F238E27FC236}">
                  <a16:creationId xmlns:a16="http://schemas.microsoft.com/office/drawing/2014/main" id="{7710ADF9-0DBC-AD41-8BBF-8FEBA5B34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8557" y="2480376"/>
              <a:ext cx="3875974" cy="3875974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12C5C7F-E5F4-ED4C-B942-C7E725BFD46C}"/>
                </a:ext>
              </a:extLst>
            </p:cNvPr>
            <p:cNvSpPr txBox="1"/>
            <p:nvPr/>
          </p:nvSpPr>
          <p:spPr>
            <a:xfrm>
              <a:off x="3228835" y="2730610"/>
              <a:ext cx="1793761" cy="3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b="1" dirty="0" err="1">
                  <a:solidFill>
                    <a:schemeClr val="bg1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StreetRx</a:t>
              </a:r>
              <a:r>
                <a:rPr lang="en-US" sz="2000" b="1" dirty="0">
                  <a:solidFill>
                    <a:schemeClr val="bg1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 User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522F6E-93CF-0040-A5B6-D52B4C1B0C5D}"/>
              </a:ext>
            </a:extLst>
          </p:cNvPr>
          <p:cNvGrpSpPr/>
          <p:nvPr/>
        </p:nvGrpSpPr>
        <p:grpSpPr>
          <a:xfrm>
            <a:off x="7146850" y="1774793"/>
            <a:ext cx="3959448" cy="4572057"/>
            <a:chOff x="7320136" y="1723257"/>
            <a:chExt cx="3959448" cy="457205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7794C2E-61F0-CA43-9A11-217EDB64A8E0}"/>
                </a:ext>
              </a:extLst>
            </p:cNvPr>
            <p:cNvSpPr/>
            <p:nvPr/>
          </p:nvSpPr>
          <p:spPr>
            <a:xfrm>
              <a:off x="7320136" y="3703285"/>
              <a:ext cx="3952996" cy="61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Linear Model Fitting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82ACF36-1967-B941-90EA-BA4F3B92E812}"/>
                </a:ext>
              </a:extLst>
            </p:cNvPr>
            <p:cNvSpPr/>
            <p:nvPr/>
          </p:nvSpPr>
          <p:spPr>
            <a:xfrm>
              <a:off x="7320136" y="4693299"/>
              <a:ext cx="3952996" cy="61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Hierarchical Model Fitting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AC57584-7EDB-6649-BE3D-B4C47E7AB8DA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9296634" y="4315285"/>
              <a:ext cx="0" cy="37801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4989179-A146-6443-A094-208AEB403698}"/>
                </a:ext>
              </a:extLst>
            </p:cNvPr>
            <p:cNvSpPr/>
            <p:nvPr/>
          </p:nvSpPr>
          <p:spPr>
            <a:xfrm>
              <a:off x="7320136" y="2713271"/>
              <a:ext cx="3952996" cy="61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41B11C-48F7-9844-82E7-FFDFD20E92B5}"/>
                </a:ext>
              </a:extLst>
            </p:cNvPr>
            <p:cNvSpPr/>
            <p:nvPr/>
          </p:nvSpPr>
          <p:spPr>
            <a:xfrm>
              <a:off x="7320136" y="5683314"/>
              <a:ext cx="3952996" cy="61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Interpretations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7B014DF-36BC-344C-A6B5-454284ADEB51}"/>
                </a:ext>
              </a:extLst>
            </p:cNvPr>
            <p:cNvCxnSpPr>
              <a:cxnSpLocks/>
              <a:stCxn id="44" idx="2"/>
              <a:endCxn id="25" idx="0"/>
            </p:cNvCxnSpPr>
            <p:nvPr/>
          </p:nvCxnSpPr>
          <p:spPr>
            <a:xfrm>
              <a:off x="9296634" y="5305299"/>
              <a:ext cx="0" cy="37801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87F2BCD-2FF0-4449-BBC5-513BEA6D08E5}"/>
                </a:ext>
              </a:extLst>
            </p:cNvPr>
            <p:cNvCxnSpPr>
              <a:cxnSpLocks/>
              <a:stCxn id="24" idx="2"/>
              <a:endCxn id="43" idx="0"/>
            </p:cNvCxnSpPr>
            <p:nvPr/>
          </p:nvCxnSpPr>
          <p:spPr>
            <a:xfrm>
              <a:off x="9296634" y="3325271"/>
              <a:ext cx="0" cy="37801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734F82D-41AA-4944-8185-D979D6A19024}"/>
                </a:ext>
              </a:extLst>
            </p:cNvPr>
            <p:cNvCxnSpPr>
              <a:cxnSpLocks/>
              <a:stCxn id="26" idx="2"/>
              <a:endCxn id="24" idx="0"/>
            </p:cNvCxnSpPr>
            <p:nvPr/>
          </p:nvCxnSpPr>
          <p:spPr>
            <a:xfrm flipH="1">
              <a:off x="9296634" y="2335257"/>
              <a:ext cx="6452" cy="37801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1C07A7F-1A32-D44C-A48A-8EEB7BA3A530}"/>
                </a:ext>
              </a:extLst>
            </p:cNvPr>
            <p:cNvSpPr/>
            <p:nvPr/>
          </p:nvSpPr>
          <p:spPr>
            <a:xfrm>
              <a:off x="7326588" y="1723257"/>
              <a:ext cx="3952996" cy="61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Cleaning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28F0AD-77CB-6441-BA36-4C1D15CF96CB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902B6AB-FECA-474F-98C7-B2F43A9803C2}"/>
                </a:ext>
              </a:extLst>
            </p:cNvPr>
            <p:cNvSpPr txBox="1"/>
            <p:nvPr/>
          </p:nvSpPr>
          <p:spPr>
            <a:xfrm>
              <a:off x="460713" y="1147906"/>
              <a:ext cx="304410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Set: Methadone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1AE17F3-905D-8143-84C0-5F6373B4CBE7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D57B165-7F1B-F94C-A179-8922DE858C32}"/>
              </a:ext>
            </a:extLst>
          </p:cNvPr>
          <p:cNvGrpSpPr/>
          <p:nvPr/>
        </p:nvGrpSpPr>
        <p:grpSpPr>
          <a:xfrm>
            <a:off x="6518635" y="1144210"/>
            <a:ext cx="5209425" cy="373028"/>
            <a:chOff x="460713" y="1147906"/>
            <a:chExt cx="5209425" cy="37302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88D186-2FED-7940-AEAF-08805B7C1AE9}"/>
                </a:ext>
              </a:extLst>
            </p:cNvPr>
            <p:cNvSpPr txBox="1"/>
            <p:nvPr/>
          </p:nvSpPr>
          <p:spPr>
            <a:xfrm>
              <a:off x="460713" y="1147906"/>
              <a:ext cx="1199046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289279-B58D-164D-B068-9DB7F9A0FAFF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617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64376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BF3F2EB-92F6-0E48-9061-CCAB3C7E2752}"/>
              </a:ext>
            </a:extLst>
          </p:cNvPr>
          <p:cNvGrpSpPr/>
          <p:nvPr/>
        </p:nvGrpSpPr>
        <p:grpSpPr>
          <a:xfrm>
            <a:off x="474578" y="2058284"/>
            <a:ext cx="5155884" cy="4014944"/>
            <a:chOff x="477250" y="2098418"/>
            <a:chExt cx="5155884" cy="401494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F16D7AF-8A66-0F4C-9E54-379460A918E9}"/>
                </a:ext>
              </a:extLst>
            </p:cNvPr>
            <p:cNvSpPr/>
            <p:nvPr/>
          </p:nvSpPr>
          <p:spPr>
            <a:xfrm>
              <a:off x="2534277" y="2650118"/>
              <a:ext cx="1612509" cy="7459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420731F-810F-F946-8DFB-DDDF2825A4A9}"/>
                </a:ext>
              </a:extLst>
            </p:cNvPr>
            <p:cNvSpPr/>
            <p:nvPr/>
          </p:nvSpPr>
          <p:spPr>
            <a:xfrm>
              <a:off x="2535650" y="4464493"/>
              <a:ext cx="1612509" cy="7459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Input</a:t>
              </a:r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448CF6CD-4CA1-9C4F-8C7F-EBA0072C789E}"/>
                </a:ext>
              </a:extLst>
            </p:cNvPr>
            <p:cNvSpPr/>
            <p:nvPr/>
          </p:nvSpPr>
          <p:spPr>
            <a:xfrm>
              <a:off x="2247003" y="2122979"/>
              <a:ext cx="286976" cy="184666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0A15940-DB2B-8241-A619-56D3F1E77E0B}"/>
                </a:ext>
              </a:extLst>
            </p:cNvPr>
            <p:cNvSpPr txBox="1"/>
            <p:nvPr/>
          </p:nvSpPr>
          <p:spPr>
            <a:xfrm>
              <a:off x="655091" y="2098418"/>
              <a:ext cx="1408461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</a:p>
            <a:p>
              <a:pPr algn="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http://...</a:t>
              </a:r>
            </a:p>
            <a:p>
              <a:pPr algn="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Google</a:t>
              </a:r>
            </a:p>
            <a:p>
              <a:pPr algn="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Pharmacy</a:t>
              </a:r>
            </a:p>
            <a:p>
              <a:pPr algn="r"/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StreetRx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7C67EB5-1466-5A44-B062-6965264486EE}"/>
                </a:ext>
              </a:extLst>
            </p:cNvPr>
            <p:cNvSpPr txBox="1"/>
            <p:nvPr/>
          </p:nvSpPr>
          <p:spPr>
            <a:xfrm>
              <a:off x="4529428" y="4281334"/>
              <a:ext cx="924933" cy="11079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Blanks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N/A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None</a:t>
              </a:r>
            </a:p>
          </p:txBody>
        </p:sp>
        <p:sp>
          <p:nvSpPr>
            <p:cNvPr id="57" name="Left Brace 56">
              <a:extLst>
                <a:ext uri="{FF2B5EF4-FFF2-40B4-BE49-F238E27FC236}">
                  <a16:creationId xmlns:a16="http://schemas.microsoft.com/office/drawing/2014/main" id="{A87BD7AB-0CF1-B247-82CC-FDCE5FCACA69}"/>
                </a:ext>
              </a:extLst>
            </p:cNvPr>
            <p:cNvSpPr/>
            <p:nvPr/>
          </p:nvSpPr>
          <p:spPr>
            <a:xfrm>
              <a:off x="4148224" y="4307227"/>
              <a:ext cx="291592" cy="1060467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2E5AA3D-28A9-E14F-B0B3-C0F672C82ADE}"/>
                </a:ext>
              </a:extLst>
            </p:cNvPr>
            <p:cNvSpPr/>
            <p:nvPr/>
          </p:nvSpPr>
          <p:spPr>
            <a:xfrm>
              <a:off x="2534277" y="3557305"/>
              <a:ext cx="1612509" cy="7459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Heard it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543DFA2-009D-E747-A828-897F73B71199}"/>
                </a:ext>
              </a:extLst>
            </p:cNvPr>
            <p:cNvSpPr/>
            <p:nvPr/>
          </p:nvSpPr>
          <p:spPr>
            <a:xfrm>
              <a:off x="2533979" y="5367426"/>
              <a:ext cx="1612509" cy="7459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Personal</a:t>
              </a:r>
            </a:p>
          </p:txBody>
        </p:sp>
        <p:sp>
          <p:nvSpPr>
            <p:cNvPr id="68" name="Left Bracket 67">
              <a:extLst>
                <a:ext uri="{FF2B5EF4-FFF2-40B4-BE49-F238E27FC236}">
                  <a16:creationId xmlns:a16="http://schemas.microsoft.com/office/drawing/2014/main" id="{EAC79E73-326C-2B46-AF2E-2056C6EF831E}"/>
                </a:ext>
              </a:extLst>
            </p:cNvPr>
            <p:cNvSpPr/>
            <p:nvPr/>
          </p:nvSpPr>
          <p:spPr>
            <a:xfrm>
              <a:off x="477250" y="2098419"/>
              <a:ext cx="125354" cy="1871220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ight Bracket 68">
              <a:extLst>
                <a:ext uri="{FF2B5EF4-FFF2-40B4-BE49-F238E27FC236}">
                  <a16:creationId xmlns:a16="http://schemas.microsoft.com/office/drawing/2014/main" id="{56A7174B-E48A-4B4C-8BB3-0737F53B3F57}"/>
                </a:ext>
              </a:extLst>
            </p:cNvPr>
            <p:cNvSpPr/>
            <p:nvPr/>
          </p:nvSpPr>
          <p:spPr>
            <a:xfrm>
              <a:off x="5519936" y="4314409"/>
              <a:ext cx="113198" cy="1064182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03E32738-55AB-E248-93A3-A0ADC1D4B974}"/>
              </a:ext>
            </a:extLst>
          </p:cNvPr>
          <p:cNvSpPr/>
          <p:nvPr/>
        </p:nvSpPr>
        <p:spPr>
          <a:xfrm>
            <a:off x="6052592" y="5859574"/>
            <a:ext cx="5675467" cy="46279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Removed uncommon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mgstr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factorized 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FF1E0E-1936-3E4F-A5A4-DBAB5B11445E}"/>
              </a:ext>
            </a:extLst>
          </p:cNvPr>
          <p:cNvGrpSpPr/>
          <p:nvPr/>
        </p:nvGrpSpPr>
        <p:grpSpPr>
          <a:xfrm>
            <a:off x="281013" y="1687705"/>
            <a:ext cx="5389125" cy="4942781"/>
            <a:chOff x="263352" y="1726688"/>
            <a:chExt cx="5389125" cy="494278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6414083-863A-D041-A853-459B0E85311C}"/>
                </a:ext>
              </a:extLst>
            </p:cNvPr>
            <p:cNvSpPr/>
            <p:nvPr/>
          </p:nvSpPr>
          <p:spPr>
            <a:xfrm>
              <a:off x="263352" y="5898557"/>
              <a:ext cx="1584176" cy="77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15D1F89-9D91-0C46-B386-D03F4C48DD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42" r="16673"/>
            <a:stretch/>
          </p:blipFill>
          <p:spPr bwMode="auto">
            <a:xfrm>
              <a:off x="439964" y="1726688"/>
              <a:ext cx="5212513" cy="486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42A74CF-C9CC-BB40-84A3-8D75A0897C71}"/>
                </a:ext>
              </a:extLst>
            </p:cNvPr>
            <p:cNvSpPr/>
            <p:nvPr/>
          </p:nvSpPr>
          <p:spPr>
            <a:xfrm>
              <a:off x="1783524" y="6133859"/>
              <a:ext cx="3606832" cy="34015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omic Sans MS" panose="030F0902030302020204" pitchFamily="66" charset="0"/>
                </a:rPr>
                <a:t>to pay $40/mg for Methadone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5D6A48-7D13-5444-A2CE-0EEBC6C645C1}"/>
              </a:ext>
            </a:extLst>
          </p:cNvPr>
          <p:cNvGrpSpPr/>
          <p:nvPr/>
        </p:nvGrpSpPr>
        <p:grpSpPr>
          <a:xfrm>
            <a:off x="6969862" y="3443699"/>
            <a:ext cx="3866444" cy="777380"/>
            <a:chOff x="6969862" y="3443699"/>
            <a:chExt cx="3866444" cy="7773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C7383D-9A4E-674E-B6E4-F27FEC90F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9862" y="3443699"/>
              <a:ext cx="3866444" cy="77738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F2790D9-D6D3-D648-821D-3EF0795F1BE2}"/>
                    </a:ext>
                  </a:extLst>
                </p14:cNvPr>
                <p14:cNvContentPartPr/>
                <p14:nvPr/>
              </p14:nvContentPartPr>
              <p14:xfrm>
                <a:off x="7793400" y="3639993"/>
                <a:ext cx="21528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F2790D9-D6D3-D648-821D-3EF0795F1B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39400" y="3532353"/>
                  <a:ext cx="322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7043F9C-6362-8E4D-9E2A-A8640A15EAA0}"/>
                    </a:ext>
                  </a:extLst>
                </p14:cNvPr>
                <p14:cNvContentPartPr/>
                <p14:nvPr/>
              </p14:nvContentPartPr>
              <p14:xfrm>
                <a:off x="8197320" y="3643233"/>
                <a:ext cx="293760" cy="14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7043F9C-6362-8E4D-9E2A-A8640A15EA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43680" y="3535233"/>
                  <a:ext cx="401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56090B3-45A5-4549-B811-635B838D1A9C}"/>
                    </a:ext>
                  </a:extLst>
                </p14:cNvPr>
                <p14:cNvContentPartPr/>
                <p14:nvPr/>
              </p14:nvContentPartPr>
              <p14:xfrm>
                <a:off x="9896520" y="3659433"/>
                <a:ext cx="34272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56090B3-45A5-4549-B811-635B838D1A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42520" y="3551433"/>
                  <a:ext cx="45036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949256-59D8-624B-A107-34428932F7AD}"/>
              </a:ext>
            </a:extLst>
          </p:cNvPr>
          <p:cNvGrpSpPr/>
          <p:nvPr/>
        </p:nvGrpSpPr>
        <p:grpSpPr>
          <a:xfrm>
            <a:off x="6060189" y="4464493"/>
            <a:ext cx="5685791" cy="1189690"/>
            <a:chOff x="6060189" y="4464493"/>
            <a:chExt cx="5685791" cy="118969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C078BF8-9D2D-9546-801A-32208B14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60189" y="4464493"/>
              <a:ext cx="5685791" cy="118969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D1D4984-7393-2241-AF9B-0CC3AD4B55EB}"/>
                    </a:ext>
                  </a:extLst>
                </p14:cNvPr>
                <p14:cNvContentPartPr/>
                <p14:nvPr/>
              </p14:nvContentPartPr>
              <p14:xfrm>
                <a:off x="6088494" y="4900977"/>
                <a:ext cx="278280" cy="595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D1D4984-7393-2241-AF9B-0CC3AD4B55E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34854" y="4792977"/>
                  <a:ext cx="385920" cy="81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9A799F-4A71-0044-941B-2EE93C9BC576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647CC18-24DF-1141-88A0-3F0C2C430455}"/>
                </a:ext>
              </a:extLst>
            </p:cNvPr>
            <p:cNvSpPr txBox="1"/>
            <p:nvPr/>
          </p:nvSpPr>
          <p:spPr>
            <a:xfrm>
              <a:off x="460713" y="1147906"/>
              <a:ext cx="351859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Consolidation of source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DA9F4E-BAD3-A24C-AC31-B3965EA0E2A9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B168608-9E10-9C4B-94E7-792E2113733B}"/>
                  </a:ext>
                </a:extLst>
              </p:cNvPr>
              <p:cNvSpPr txBox="1"/>
              <p:nvPr/>
            </p:nvSpPr>
            <p:spPr>
              <a:xfrm>
                <a:off x="6052594" y="1745468"/>
                <a:ext cx="5657579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Removed N/A values in ppm</a:t>
                </a:r>
              </a:p>
              <a:p>
                <a:r>
                  <a:rPr lang="en-CA" sz="2400" dirty="0">
                    <a:cs typeface="Arial" panose="020B0604020202020204" pitchFamily="34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also eliminated N/A values in 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mgstr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B168608-9E10-9C4B-94E7-792E21137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594" y="1745468"/>
                <a:ext cx="5657579" cy="738664"/>
              </a:xfrm>
              <a:prstGeom prst="rect">
                <a:avLst/>
              </a:prstGeom>
              <a:blipFill>
                <a:blip r:embed="rId15"/>
                <a:stretch>
                  <a:fillRect l="-3132" t="-11864" b="-2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B0AE995A-5224-674C-BBEB-CDE99E70D840}"/>
              </a:ext>
            </a:extLst>
          </p:cNvPr>
          <p:cNvGrpSpPr/>
          <p:nvPr/>
        </p:nvGrpSpPr>
        <p:grpSpPr>
          <a:xfrm>
            <a:off x="6052593" y="1144210"/>
            <a:ext cx="5675467" cy="373028"/>
            <a:chOff x="460713" y="1147906"/>
            <a:chExt cx="5209425" cy="37302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534598F-3A29-7F44-AF51-E7BDF8F60D65}"/>
                </a:ext>
              </a:extLst>
            </p:cNvPr>
            <p:cNvSpPr txBox="1"/>
            <p:nvPr/>
          </p:nvSpPr>
          <p:spPr>
            <a:xfrm>
              <a:off x="460713" y="1147906"/>
              <a:ext cx="2023726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Missing Values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F54034A-54B5-DE4F-8928-6CB1163E4DF9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65FEA4F-F6E8-1A43-9D3C-0D5E2B2754C9}"/>
              </a:ext>
            </a:extLst>
          </p:cNvPr>
          <p:cNvGrpSpPr/>
          <p:nvPr/>
        </p:nvGrpSpPr>
        <p:grpSpPr>
          <a:xfrm>
            <a:off x="6052592" y="2862209"/>
            <a:ext cx="5675467" cy="373028"/>
            <a:chOff x="460713" y="1147906"/>
            <a:chExt cx="5209425" cy="37302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9EECFC8-7DD8-D746-BBB7-5FF734F3A811}"/>
                </a:ext>
              </a:extLst>
            </p:cNvPr>
            <p:cNvSpPr txBox="1"/>
            <p:nvPr/>
          </p:nvSpPr>
          <p:spPr>
            <a:xfrm>
              <a:off x="460713" y="1147906"/>
              <a:ext cx="2087878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Levels of </a:t>
              </a:r>
              <a:r>
                <a:rPr lang="en-US" sz="2400" b="1" dirty="0" err="1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mgstr</a:t>
              </a:r>
              <a:endParaRPr lang="en-US" sz="2400" b="1" dirty="0">
                <a:solidFill>
                  <a:srgbClr val="03529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0F916EA-71EC-3048-88A8-2DEE9C931D2C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882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97462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A13BA905-F9D0-344A-8B9E-4597D66FB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9" b="1383"/>
          <a:stretch/>
        </p:blipFill>
        <p:spPr>
          <a:xfrm>
            <a:off x="6383374" y="1628802"/>
            <a:ext cx="5209425" cy="50405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9DFE9D5-0EE8-5A48-92AD-006224176A38}"/>
              </a:ext>
            </a:extLst>
          </p:cNvPr>
          <p:cNvGrpSpPr/>
          <p:nvPr/>
        </p:nvGrpSpPr>
        <p:grpSpPr>
          <a:xfrm>
            <a:off x="313602" y="1628802"/>
            <a:ext cx="5209425" cy="5040555"/>
            <a:chOff x="313602" y="1653650"/>
            <a:chExt cx="5209425" cy="5040555"/>
          </a:xfrm>
        </p:grpSpPr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1E089AAB-F694-1341-AD0F-5AEF2E5226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58" b="1382"/>
            <a:stretch/>
          </p:blipFill>
          <p:spPr>
            <a:xfrm>
              <a:off x="313602" y="1653650"/>
              <a:ext cx="5209425" cy="504055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138E84-35A8-9643-8100-72FA25A602C2}"/>
                </a:ext>
              </a:extLst>
            </p:cNvPr>
            <p:cNvSpPr/>
            <p:nvPr/>
          </p:nvSpPr>
          <p:spPr>
            <a:xfrm>
              <a:off x="3065425" y="3453848"/>
              <a:ext cx="2213552" cy="87165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Removed 181 outliers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 95th percentile 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(cutoff at $2/mg)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D835DD-7237-2146-8D49-BC2F111E4699}"/>
              </a:ext>
            </a:extLst>
          </p:cNvPr>
          <p:cNvGrpSpPr/>
          <p:nvPr/>
        </p:nvGrpSpPr>
        <p:grpSpPr>
          <a:xfrm>
            <a:off x="6518635" y="1144210"/>
            <a:ext cx="5209425" cy="373028"/>
            <a:chOff x="460713" y="1147906"/>
            <a:chExt cx="5209425" cy="3730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DF647A-F784-DD4B-B312-379E5E5BF721}"/>
                </a:ext>
              </a:extLst>
            </p:cNvPr>
            <p:cNvSpPr txBox="1"/>
            <p:nvPr/>
          </p:nvSpPr>
          <p:spPr>
            <a:xfrm>
              <a:off x="460713" y="1147906"/>
              <a:ext cx="353462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Distribution by Location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003C061-3A1E-B442-83FE-92FFF0FEB1D3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4216EA7-3517-B54A-B259-69C8DAEF228B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F5DCF7-3E7F-DE46-947D-7CF3A81ACD01}"/>
                </a:ext>
              </a:extLst>
            </p:cNvPr>
            <p:cNvSpPr txBox="1"/>
            <p:nvPr/>
          </p:nvSpPr>
          <p:spPr>
            <a:xfrm>
              <a:off x="460713" y="1147906"/>
              <a:ext cx="404918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Distribution of Price per mg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E3C5CE3-3740-A649-BE8D-8FC12CC302AF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26FF930-D2E1-B044-924D-47222A70E4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60" b="1660"/>
          <a:stretch/>
        </p:blipFill>
        <p:spPr>
          <a:xfrm>
            <a:off x="313602" y="1628802"/>
            <a:ext cx="5213641" cy="504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7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658C7B8-6C25-EE4A-8035-5DBC3F295AE9}"/>
              </a:ext>
            </a:extLst>
          </p:cNvPr>
          <p:cNvSpPr/>
          <p:nvPr/>
        </p:nvSpPr>
        <p:spPr>
          <a:xfrm>
            <a:off x="263352" y="5754432"/>
            <a:ext cx="1584176" cy="770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438581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Linear Model Fitting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AF9049-5C91-7E4B-B5A5-24549316F6FB}"/>
              </a:ext>
            </a:extLst>
          </p:cNvPr>
          <p:cNvSpPr/>
          <p:nvPr/>
        </p:nvSpPr>
        <p:spPr>
          <a:xfrm>
            <a:off x="466075" y="1121068"/>
            <a:ext cx="3325667" cy="7976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 Model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Intercept only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BE968B-548C-D345-832B-CB5084EA4618}"/>
              </a:ext>
            </a:extLst>
          </p:cNvPr>
          <p:cNvSpPr/>
          <p:nvPr/>
        </p:nvSpPr>
        <p:spPr>
          <a:xfrm>
            <a:off x="8400260" y="1121065"/>
            <a:ext cx="3325667" cy="7976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Model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non-location predictors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511F72-CB44-9E4A-9B7D-4403BA879E88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3791742" y="1519876"/>
            <a:ext cx="4608518" cy="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C7185CD-77FE-C745-953D-C39C0D13678A}"/>
              </a:ext>
            </a:extLst>
          </p:cNvPr>
          <p:cNvSpPr/>
          <p:nvPr/>
        </p:nvSpPr>
        <p:spPr>
          <a:xfrm>
            <a:off x="5303914" y="1154304"/>
            <a:ext cx="1584174" cy="7499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AIC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Direction = both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FDA667-9245-BB48-B15D-22CE9202AA7D}"/>
              </a:ext>
            </a:extLst>
          </p:cNvPr>
          <p:cNvGrpSpPr/>
          <p:nvPr/>
        </p:nvGrpSpPr>
        <p:grpSpPr>
          <a:xfrm>
            <a:off x="460712" y="2079507"/>
            <a:ext cx="5209425" cy="373028"/>
            <a:chOff x="460713" y="1147906"/>
            <a:chExt cx="5209425" cy="3730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549FEE-D0BE-F94F-92F4-0EAB74E2CE5B}"/>
                </a:ext>
              </a:extLst>
            </p:cNvPr>
            <p:cNvSpPr txBox="1"/>
            <p:nvPr/>
          </p:nvSpPr>
          <p:spPr>
            <a:xfrm>
              <a:off x="460713" y="1147906"/>
              <a:ext cx="2374048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Resulting Model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2BF988-7CE6-704A-BA2E-335CB680282A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F5FEE7-D8E0-8E41-BA09-4D6EEC61DBEE}"/>
                  </a:ext>
                </a:extLst>
              </p:cNvPr>
              <p:cNvSpPr txBox="1"/>
              <p:nvPr/>
            </p:nvSpPr>
            <p:spPr>
              <a:xfrm>
                <a:off x="482635" y="2451009"/>
                <a:ext cx="11226729" cy="1084591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4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𝑝𝑝</m:t>
                          </m:r>
                          <m:sSub>
                            <m:sSubPr>
                              <m:ctrlP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acc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̂"/>
                          <m:ctrlPr>
                            <a:rPr lang="de-DE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de-DE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de-DE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CA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de-DE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de-DE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𝕀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CA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fac</m:t>
                          </m:r>
                          <m:r>
                            <a:rPr lang="en-CA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𝑚𝑔𝑠𝑡</m:t>
                          </m:r>
                          <m:sSub>
                            <m:sSubPr>
                              <m:ctrlPr>
                                <a:rPr lang="en-CA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de-D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CA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𝕀</m:t>
                      </m:r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𝑏𝑢𝑙</m:t>
                      </m:r>
                      <m:r>
                        <a:rPr lang="en-CA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CA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𝑝𝑢𝑟𝑐h𝑎𝑠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CA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CA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CA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CA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𝕀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𝑠𝑜𝑢𝑟𝑐</m:t>
                          </m:r>
                          <m:sSub>
                            <m:sSubPr>
                              <m:ctrlPr>
                                <a:rPr lang="en-CA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F5FEE7-D8E0-8E41-BA09-4D6EEC61D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35" y="2451009"/>
                <a:ext cx="11226729" cy="1084591"/>
              </a:xfrm>
              <a:prstGeom prst="rect">
                <a:avLst/>
              </a:prstGeom>
              <a:blipFill>
                <a:blip r:embed="rId3"/>
                <a:stretch>
                  <a:fillRect t="-80460" b="-12643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CE1CFAAB-8E25-7C41-978E-D30E35F4CAF5}"/>
              </a:ext>
            </a:extLst>
          </p:cNvPr>
          <p:cNvGrpSpPr/>
          <p:nvPr/>
        </p:nvGrpSpPr>
        <p:grpSpPr>
          <a:xfrm>
            <a:off x="460711" y="3581470"/>
            <a:ext cx="5209425" cy="373028"/>
            <a:chOff x="460712" y="4724036"/>
            <a:chExt cx="5209425" cy="37302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92B77D-FD11-F04F-96CD-5919EF353C5B}"/>
                </a:ext>
              </a:extLst>
            </p:cNvPr>
            <p:cNvSpPr txBox="1"/>
            <p:nvPr/>
          </p:nvSpPr>
          <p:spPr>
            <a:xfrm>
              <a:off x="460712" y="4724036"/>
              <a:ext cx="277781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Assessment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B9083E0-07D7-954A-94F9-38514E85CB3F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2" y="509706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DF36EA3-93AC-584C-8FA2-76EF202736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92"/>
          <a:stretch/>
        </p:blipFill>
        <p:spPr>
          <a:xfrm>
            <a:off x="4125869" y="4014118"/>
            <a:ext cx="3657600" cy="2652873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82306C83-440F-3A4E-99B5-942A17BC33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92"/>
          <a:stretch/>
        </p:blipFill>
        <p:spPr>
          <a:xfrm>
            <a:off x="375045" y="4014118"/>
            <a:ext cx="3657600" cy="2652874"/>
          </a:xfrm>
          <a:prstGeom prst="rect">
            <a:avLst/>
          </a:prstGeom>
        </p:spPr>
      </p:pic>
      <p:sp>
        <p:nvSpPr>
          <p:cNvPr id="16" name="AutoShape 2">
            <a:extLst>
              <a:ext uri="{FF2B5EF4-FFF2-40B4-BE49-F238E27FC236}">
                <a16:creationId xmlns:a16="http://schemas.microsoft.com/office/drawing/2014/main" id="{DB6203BF-35BC-EB4F-84A9-F9CF889111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D2923F19-FD6D-8A4D-A6EA-D1F7528FF5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173" r="6807" b="10988"/>
          <a:stretch/>
        </p:blipFill>
        <p:spPr>
          <a:xfrm>
            <a:off x="7761830" y="4014118"/>
            <a:ext cx="3943261" cy="25832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A914865-F856-7F4B-A577-63835D133671}"/>
              </a:ext>
            </a:extLst>
          </p:cNvPr>
          <p:cNvSpPr txBox="1"/>
          <p:nvPr/>
        </p:nvSpPr>
        <p:spPr>
          <a:xfrm>
            <a:off x="9733461" y="6543881"/>
            <a:ext cx="43120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D0AA78-7D08-DC4B-B230-E08D64417CF5}"/>
              </a:ext>
            </a:extLst>
          </p:cNvPr>
          <p:cNvSpPr txBox="1"/>
          <p:nvPr/>
        </p:nvSpPr>
        <p:spPr>
          <a:xfrm>
            <a:off x="9262178" y="3933056"/>
            <a:ext cx="1373774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Residuals vs Leverage</a:t>
            </a:r>
          </a:p>
        </p:txBody>
      </p:sp>
    </p:spTree>
    <p:extLst>
      <p:ext uri="{BB962C8B-B14F-4D97-AF65-F5344CB8AC3E}">
        <p14:creationId xmlns:p14="http://schemas.microsoft.com/office/powerpoint/2010/main" val="68272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AA573DF-19D1-FC45-8594-2D32BCA804C1}"/>
              </a:ext>
            </a:extLst>
          </p:cNvPr>
          <p:cNvSpPr/>
          <p:nvPr/>
        </p:nvSpPr>
        <p:spPr>
          <a:xfrm>
            <a:off x="263352" y="5898557"/>
            <a:ext cx="1584176" cy="770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56425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Hierarchical Model Fitting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64DE45-F31F-F34E-BAC6-E015E30D4D60}"/>
              </a:ext>
            </a:extLst>
          </p:cNvPr>
          <p:cNvSpPr txBox="1"/>
          <p:nvPr/>
        </p:nvSpPr>
        <p:spPr>
          <a:xfrm>
            <a:off x="460714" y="3436807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400" b="1" dirty="0">
              <a:solidFill>
                <a:srgbClr val="0352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7156B-562E-9348-92AE-9712163E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10" y="4026026"/>
            <a:ext cx="9609545" cy="93642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7CB183C-383A-C44F-A7D3-B72C1927F7F3}"/>
              </a:ext>
            </a:extLst>
          </p:cNvPr>
          <p:cNvSpPr/>
          <p:nvPr/>
        </p:nvSpPr>
        <p:spPr>
          <a:xfrm>
            <a:off x="945528" y="5592632"/>
            <a:ext cx="10315510" cy="5024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ppm ~ </a:t>
            </a:r>
            <a:r>
              <a:rPr lang="en-GB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fac_mgstr</a:t>
            </a:r>
            <a:r>
              <a:rPr lang="en-GB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 </a:t>
            </a:r>
            <a:r>
              <a:rPr lang="en-GB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bulk_purchase</a:t>
            </a:r>
            <a:r>
              <a:rPr lang="en-GB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 source + (1 | </a:t>
            </a:r>
            <a:r>
              <a:rPr lang="en-GB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USA_region</a:t>
            </a:r>
            <a:r>
              <a:rPr lang="en-GB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+ (1 | state)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226C386D-1498-124D-8A1F-EC14BE5FCC24}"/>
              </a:ext>
            </a:extLst>
          </p:cNvPr>
          <p:cNvSpPr/>
          <p:nvPr/>
        </p:nvSpPr>
        <p:spPr>
          <a:xfrm>
            <a:off x="6021897" y="4981847"/>
            <a:ext cx="148206" cy="549872"/>
          </a:xfrm>
          <a:prstGeom prst="downArrow">
            <a:avLst>
              <a:gd name="adj1" fmla="val 50000"/>
              <a:gd name="adj2" fmla="val 1027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ABD47A-86D7-9E45-968B-A1CE7910FCD4}"/>
              </a:ext>
            </a:extLst>
          </p:cNvPr>
          <p:cNvGrpSpPr/>
          <p:nvPr/>
        </p:nvGrpSpPr>
        <p:grpSpPr>
          <a:xfrm>
            <a:off x="1407551" y="1777074"/>
            <a:ext cx="9376897" cy="1211864"/>
            <a:chOff x="1407552" y="1861384"/>
            <a:chExt cx="9376897" cy="121186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584D801-2E34-5741-9874-949CE1228455}"/>
                </a:ext>
              </a:extLst>
            </p:cNvPr>
            <p:cNvSpPr/>
            <p:nvPr/>
          </p:nvSpPr>
          <p:spPr>
            <a:xfrm>
              <a:off x="1407552" y="1861384"/>
              <a:ext cx="2198578" cy="1211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Region-</a:t>
              </a:r>
              <a:r>
                <a:rPr lang="de-DE" sz="20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</a:t>
              </a:r>
              <a:endPara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AIC = 4783.70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ED857D-CCED-CD4D-B3EF-8A7DA2B61D83}"/>
                </a:ext>
              </a:extLst>
            </p:cNvPr>
            <p:cNvSpPr/>
            <p:nvPr/>
          </p:nvSpPr>
          <p:spPr>
            <a:xfrm>
              <a:off x="4996711" y="1861384"/>
              <a:ext cx="2198578" cy="1211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State-</a:t>
              </a:r>
              <a:r>
                <a:rPr lang="de-DE" sz="20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</a:t>
              </a:r>
              <a:endPara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AIC = 4760.23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A0CD7C-F99D-C649-BE19-CD07E7ABC1C0}"/>
                </a:ext>
              </a:extLst>
            </p:cNvPr>
            <p:cNvSpPr/>
            <p:nvPr/>
          </p:nvSpPr>
          <p:spPr>
            <a:xfrm>
              <a:off x="8585871" y="1861384"/>
              <a:ext cx="2198578" cy="1211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 &amp; Region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AIC = 4756.86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93B0576-C1A2-2F4C-9EB7-007250FC8F03}"/>
                    </a:ext>
                  </a:extLst>
                </p:cNvPr>
                <p:cNvSpPr txBox="1"/>
                <p:nvPr/>
              </p:nvSpPr>
              <p:spPr>
                <a:xfrm>
                  <a:off x="3984827" y="2097984"/>
                  <a:ext cx="633187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4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&gt;</m:t>
                        </m:r>
                      </m:oMath>
                    </m:oMathPara>
                  </a14:m>
                  <a:endParaRPr lang="en-US" sz="48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93B0576-C1A2-2F4C-9EB7-007250FC8F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4827" y="2097984"/>
                  <a:ext cx="633187" cy="738664"/>
                </a:xfrm>
                <a:prstGeom prst="rect">
                  <a:avLst/>
                </a:prstGeom>
                <a:blipFill>
                  <a:blip r:embed="rId4"/>
                  <a:stretch>
                    <a:fillRect l="-15686" r="-15686" b="-8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187F092-3D3B-FD47-A57C-AFE351614EAD}"/>
                    </a:ext>
                  </a:extLst>
                </p:cNvPr>
                <p:cNvSpPr txBox="1"/>
                <p:nvPr/>
              </p:nvSpPr>
              <p:spPr>
                <a:xfrm>
                  <a:off x="7573986" y="2097984"/>
                  <a:ext cx="633187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4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&gt;</m:t>
                        </m:r>
                      </m:oMath>
                    </m:oMathPara>
                  </a14:m>
                  <a:endParaRPr lang="en-US" sz="48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187F092-3D3B-FD47-A57C-AFE351614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986" y="2097984"/>
                  <a:ext cx="633187" cy="738664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3725" b="-8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967FDA0-41AC-104A-8F93-D49ED78EA9F4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7CE46A-771C-2042-B6B8-918B863BD688}"/>
                </a:ext>
              </a:extLst>
            </p:cNvPr>
            <p:cNvSpPr txBox="1"/>
            <p:nvPr/>
          </p:nvSpPr>
          <p:spPr>
            <a:xfrm>
              <a:off x="460713" y="1147906"/>
              <a:ext cx="244458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Choice of Levels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AF62D9C-F3D5-B242-B2A1-EE8C866D62D7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2A5F80-58ED-DB49-8AA5-EE6C79C588ED}"/>
              </a:ext>
            </a:extLst>
          </p:cNvPr>
          <p:cNvGrpSpPr/>
          <p:nvPr/>
        </p:nvGrpSpPr>
        <p:grpSpPr>
          <a:xfrm>
            <a:off x="460712" y="3436807"/>
            <a:ext cx="5209425" cy="373028"/>
            <a:chOff x="460713" y="1147906"/>
            <a:chExt cx="5209425" cy="3730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61D134-16A7-AF4A-8E34-7577D1076B42}"/>
                </a:ext>
              </a:extLst>
            </p:cNvPr>
            <p:cNvSpPr txBox="1"/>
            <p:nvPr/>
          </p:nvSpPr>
          <p:spPr>
            <a:xfrm>
              <a:off x="460713" y="1147906"/>
              <a:ext cx="432490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State-Only vs. State &amp; Region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87A491A-1BB4-A34F-8752-1058E9785AC8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0C1A1EF-3BAF-9A43-8FD3-62B82DF70243}"/>
              </a:ext>
            </a:extLst>
          </p:cNvPr>
          <p:cNvSpPr txBox="1"/>
          <p:nvPr/>
        </p:nvSpPr>
        <p:spPr>
          <a:xfrm>
            <a:off x="8595659" y="4895091"/>
            <a:ext cx="227305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Difference from above due to ML vs. REML refitting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FFA2C-4265-C141-ACE7-F257BB7D0B37}"/>
              </a:ext>
            </a:extLst>
          </p:cNvPr>
          <p:cNvSpPr txBox="1"/>
          <p:nvPr/>
        </p:nvSpPr>
        <p:spPr>
          <a:xfrm>
            <a:off x="4819026" y="4058620"/>
            <a:ext cx="1968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870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03A2021-6E62-A54C-A850-9BF712B08327}"/>
              </a:ext>
            </a:extLst>
          </p:cNvPr>
          <p:cNvSpPr/>
          <p:nvPr/>
        </p:nvSpPr>
        <p:spPr>
          <a:xfrm>
            <a:off x="263352" y="5898557"/>
            <a:ext cx="1584176" cy="770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297517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985FFC-9E59-6F4F-9F75-C95E2250FD53}"/>
              </a:ext>
            </a:extLst>
          </p:cNvPr>
          <p:cNvGrpSpPr/>
          <p:nvPr/>
        </p:nvGrpSpPr>
        <p:grpSpPr>
          <a:xfrm>
            <a:off x="460713" y="1147906"/>
            <a:ext cx="5995327" cy="373028"/>
            <a:chOff x="460713" y="1147906"/>
            <a:chExt cx="5209425" cy="373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64DE45-F31F-F34E-BAC6-E015E30D4D60}"/>
                </a:ext>
              </a:extLst>
            </p:cNvPr>
            <p:cNvSpPr txBox="1"/>
            <p:nvPr/>
          </p:nvSpPr>
          <p:spPr>
            <a:xfrm>
              <a:off x="460713" y="1147906"/>
              <a:ext cx="177082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Fixed Effects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5F55A1-178F-204B-8122-0D25726930AE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 descr="Chart&#10;&#10;Description automatically generated with medium confidence">
            <a:extLst>
              <a:ext uri="{FF2B5EF4-FFF2-40B4-BE49-F238E27FC236}">
                <a16:creationId xmlns:a16="http://schemas.microsoft.com/office/drawing/2014/main" id="{4EACD2BF-6E78-C249-BCDA-C9AFDA967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61" r="9033" b="6033"/>
          <a:stretch/>
        </p:blipFill>
        <p:spPr>
          <a:xfrm>
            <a:off x="7140116" y="1609661"/>
            <a:ext cx="4248472" cy="5009393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9F528FA1-85EF-BA46-B5D7-89D4DA188F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3" t="610" r="9403" b="-610"/>
          <a:stretch/>
        </p:blipFill>
        <p:spPr>
          <a:xfrm>
            <a:off x="614059" y="3472897"/>
            <a:ext cx="5635290" cy="320500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CB161F7-E2DE-CA4B-AD28-192B2B513094}"/>
              </a:ext>
            </a:extLst>
          </p:cNvPr>
          <p:cNvGrpSpPr/>
          <p:nvPr/>
        </p:nvGrpSpPr>
        <p:grpSpPr>
          <a:xfrm>
            <a:off x="460711" y="1642412"/>
            <a:ext cx="5995329" cy="1721736"/>
            <a:chOff x="460711" y="1642412"/>
            <a:chExt cx="5995329" cy="17217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54D5BE-7622-844C-B694-77D249FDE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711" y="1642412"/>
              <a:ext cx="5995329" cy="172173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8FBC40-CC78-224A-AF6A-E84F89F47C8F}"/>
                </a:ext>
              </a:extLst>
            </p:cNvPr>
            <p:cNvSpPr/>
            <p:nvPr/>
          </p:nvSpPr>
          <p:spPr>
            <a:xfrm>
              <a:off x="551384" y="2924944"/>
              <a:ext cx="5904653" cy="178532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F58C2B-0D3E-0541-B04C-39F0B0EF7BB3}"/>
              </a:ext>
            </a:extLst>
          </p:cNvPr>
          <p:cNvGrpSpPr/>
          <p:nvPr/>
        </p:nvGrpSpPr>
        <p:grpSpPr>
          <a:xfrm>
            <a:off x="7140116" y="1144210"/>
            <a:ext cx="4587944" cy="373028"/>
            <a:chOff x="460713" y="1147906"/>
            <a:chExt cx="5209425" cy="3730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A03A20-9D9E-4A41-A83D-09D76B8B9662}"/>
                </a:ext>
              </a:extLst>
            </p:cNvPr>
            <p:cNvSpPr txBox="1"/>
            <p:nvPr/>
          </p:nvSpPr>
          <p:spPr>
            <a:xfrm>
              <a:off x="460713" y="1147906"/>
              <a:ext cx="415658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Effects: State Level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1FDBBC2-52CA-9A4A-A6AD-5B2716274281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412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5211C490-FA10-8842-872E-5247F0A54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4" t="12929" b="16400"/>
          <a:stretch/>
        </p:blipFill>
        <p:spPr>
          <a:xfrm>
            <a:off x="1426920" y="961700"/>
            <a:ext cx="9338160" cy="55960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589071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Geographical Visualization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90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uke Light">
      <a:dk1>
        <a:srgbClr val="001A57"/>
      </a:dk1>
      <a:lt1>
        <a:srgbClr val="FFFFFF"/>
      </a:lt1>
      <a:dk2>
        <a:srgbClr val="666666"/>
      </a:dk2>
      <a:lt2>
        <a:srgbClr val="E2E6ED"/>
      </a:lt2>
      <a:accent1>
        <a:srgbClr val="005587"/>
      </a:accent1>
      <a:accent2>
        <a:srgbClr val="0577B1"/>
      </a:accent2>
      <a:accent3>
        <a:srgbClr val="FFD960"/>
      </a:accent3>
      <a:accent4>
        <a:srgbClr val="C84E00"/>
      </a:accent4>
      <a:accent5>
        <a:srgbClr val="993399"/>
      </a:accent5>
      <a:accent6>
        <a:srgbClr val="339898"/>
      </a:accent6>
      <a:hlink>
        <a:srgbClr val="E89923"/>
      </a:hlink>
      <a:folHlink>
        <a:srgbClr val="E8992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0B8E47FC-7D2F-7D45-A160-C4814F959E98}" vid="{464B59C9-4F8E-C946-84FB-E3EE7BB86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3389</TotalTime>
  <Words>313</Words>
  <Application>Microsoft Macintosh PowerPoint</Application>
  <PresentationFormat>Widescreen</PresentationFormat>
  <Paragraphs>109</Paragraphs>
  <Slides>11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Comic Sans MS</vt:lpstr>
      <vt:lpstr>Menlo</vt:lpstr>
      <vt:lpstr>Times New Roman</vt:lpstr>
      <vt:lpstr>Office Theme</vt:lpstr>
      <vt:lpstr>PowerPoint Presentation</vt:lpstr>
      <vt:lpstr>Methadone Prices on the Black Market Across the United States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 Wilksch</dc:creator>
  <cp:lastModifiedBy>Anna Dai</cp:lastModifiedBy>
  <cp:revision>259</cp:revision>
  <dcterms:created xsi:type="dcterms:W3CDTF">2021-09-27T17:03:07Z</dcterms:created>
  <dcterms:modified xsi:type="dcterms:W3CDTF">2021-10-21T03:06:17Z</dcterms:modified>
</cp:coreProperties>
</file>